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Corben"/>
      <p:regular r:id="rId20"/>
      <p:bold r:id="rId21"/>
    </p:embeddedFont>
    <p:embeddedFont>
      <p:font typeface="Titillium Web"/>
      <p:regular r:id="rId22"/>
      <p:bold r:id="rId23"/>
      <p:italic r:id="rId24"/>
      <p:boldItalic r:id="rId25"/>
    </p:embeddedFont>
    <p:embeddedFont>
      <p:font typeface="Darker Grotesque"/>
      <p:regular r:id="rId26"/>
      <p:bold r:id="rId27"/>
    </p:embeddedFont>
    <p:embeddedFont>
      <p:font typeface="Darker Grotesque SemiBo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38655F-34C9-4503-A57D-1390B1CF3624}">
  <a:tblStyle styleId="{9438655F-34C9-4503-A57D-1390B1CF362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Corben-regular.fntdata"/><Relationship Id="rId22" Type="http://schemas.openxmlformats.org/officeDocument/2006/relationships/font" Target="fonts/TitilliumWeb-regular.fntdata"/><Relationship Id="rId21" Type="http://schemas.openxmlformats.org/officeDocument/2006/relationships/font" Target="fonts/Corben-bold.fntdata"/><Relationship Id="rId24" Type="http://schemas.openxmlformats.org/officeDocument/2006/relationships/font" Target="fonts/TitilliumWeb-italic.fntdata"/><Relationship Id="rId23" Type="http://schemas.openxmlformats.org/officeDocument/2006/relationships/font" Target="fonts/TitilliumWeb-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DarkerGrotesque-regular.fntdata"/><Relationship Id="rId25" Type="http://schemas.openxmlformats.org/officeDocument/2006/relationships/font" Target="fonts/TitilliumWeb-boldItalic.fntdata"/><Relationship Id="rId28" Type="http://schemas.openxmlformats.org/officeDocument/2006/relationships/font" Target="fonts/DarkerGrotesqueSemiBold-regular.fntdata"/><Relationship Id="rId27" Type="http://schemas.openxmlformats.org/officeDocument/2006/relationships/font" Target="fonts/DarkerGrotesque-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arkerGrotesqueSemiBold-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d000141577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d000141577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051b84b9e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051b84b9e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051b84b9e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051b84b9e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051b84b9e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051b84b9e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0a142a5add_0_16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0a142a5add_0_16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e27ee20e0b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e27ee20e0b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d0001415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d0001415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de844aac9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de844aac9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05465f4b5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05465f4b5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05465f4b5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05465f4b5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05465f4b5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05465f4b5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428196cec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428196cec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05465f4b5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05465f4b5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05465f4b5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05465f4b5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0.png"/><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90000"/>
          </a:blip>
          <a:srcRect b="0" l="0" r="0" t="0"/>
          <a:stretch/>
        </p:blipFill>
        <p:spPr>
          <a:xfrm>
            <a:off x="-224254" y="-126800"/>
            <a:ext cx="9545108" cy="5397099"/>
          </a:xfrm>
          <a:prstGeom prst="rect">
            <a:avLst/>
          </a:prstGeom>
          <a:noFill/>
          <a:ln>
            <a:noFill/>
          </a:ln>
        </p:spPr>
      </p:pic>
      <p:pic>
        <p:nvPicPr>
          <p:cNvPr id="10" name="Google Shape;10;p2"/>
          <p:cNvPicPr preferRelativeResize="0"/>
          <p:nvPr/>
        </p:nvPicPr>
        <p:blipFill>
          <a:blip r:embed="rId3">
            <a:alphaModFix amt="22000"/>
          </a:blip>
          <a:stretch>
            <a:fillRect/>
          </a:stretch>
        </p:blipFill>
        <p:spPr>
          <a:xfrm rot="10800000">
            <a:off x="-249625" y="-127199"/>
            <a:ext cx="9603200" cy="5397099"/>
          </a:xfrm>
          <a:prstGeom prst="rect">
            <a:avLst/>
          </a:prstGeom>
          <a:noFill/>
          <a:ln>
            <a:noFill/>
          </a:ln>
        </p:spPr>
      </p:pic>
      <p:sp>
        <p:nvSpPr>
          <p:cNvPr id="11" name="Google Shape;11;p2"/>
          <p:cNvSpPr txBox="1"/>
          <p:nvPr>
            <p:ph type="ctrTitle"/>
          </p:nvPr>
        </p:nvSpPr>
        <p:spPr>
          <a:xfrm>
            <a:off x="1617450" y="978200"/>
            <a:ext cx="5909100" cy="25164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8500"/>
              <a:buNone/>
              <a:defRPr b="1" sz="6000"/>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12" name="Google Shape;12;p2"/>
          <p:cNvSpPr txBox="1"/>
          <p:nvPr>
            <p:ph idx="1" type="subTitle"/>
          </p:nvPr>
        </p:nvSpPr>
        <p:spPr>
          <a:xfrm>
            <a:off x="1208325" y="3524000"/>
            <a:ext cx="6727200" cy="46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b="1"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pic>
        <p:nvPicPr>
          <p:cNvPr id="102" name="Google Shape;102;p11"/>
          <p:cNvPicPr preferRelativeResize="0"/>
          <p:nvPr/>
        </p:nvPicPr>
        <p:blipFill rotWithShape="1">
          <a:blip r:embed="rId2">
            <a:alphaModFix amt="80000"/>
          </a:blip>
          <a:srcRect b="308" l="0" r="0" t="298"/>
          <a:stretch/>
        </p:blipFill>
        <p:spPr>
          <a:xfrm>
            <a:off x="-50" y="2232"/>
            <a:ext cx="9144003" cy="5139036"/>
          </a:xfrm>
          <a:prstGeom prst="rect">
            <a:avLst/>
          </a:prstGeom>
          <a:noFill/>
          <a:ln>
            <a:noFill/>
          </a:ln>
        </p:spPr>
      </p:pic>
      <p:pic>
        <p:nvPicPr>
          <p:cNvPr id="103" name="Google Shape;103;p11"/>
          <p:cNvPicPr preferRelativeResize="0"/>
          <p:nvPr/>
        </p:nvPicPr>
        <p:blipFill>
          <a:blip r:embed="rId3">
            <a:alphaModFix amt="40000"/>
          </a:blip>
          <a:stretch>
            <a:fillRect/>
          </a:stretch>
        </p:blipFill>
        <p:spPr>
          <a:xfrm>
            <a:off x="-215275" y="-117274"/>
            <a:ext cx="9551698" cy="5368175"/>
          </a:xfrm>
          <a:prstGeom prst="rect">
            <a:avLst/>
          </a:prstGeom>
          <a:noFill/>
          <a:ln>
            <a:noFill/>
          </a:ln>
        </p:spPr>
      </p:pic>
      <p:sp>
        <p:nvSpPr>
          <p:cNvPr id="104" name="Google Shape;104;p11"/>
          <p:cNvSpPr/>
          <p:nvPr/>
        </p:nvSpPr>
        <p:spPr>
          <a:xfrm>
            <a:off x="720000" y="252800"/>
            <a:ext cx="7704000" cy="39672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571500" rotWithShape="0" algn="bl" dir="3000000" dist="95250">
              <a:schemeClr val="lt1">
                <a:alpha val="8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 name="Google Shape;105;p11"/>
          <p:cNvGrpSpPr/>
          <p:nvPr/>
        </p:nvGrpSpPr>
        <p:grpSpPr>
          <a:xfrm>
            <a:off x="361981" y="4410528"/>
            <a:ext cx="322647" cy="322647"/>
            <a:chOff x="798656" y="3849778"/>
            <a:chExt cx="322647" cy="322647"/>
          </a:xfrm>
        </p:grpSpPr>
        <p:grpSp>
          <p:nvGrpSpPr>
            <p:cNvPr id="106" name="Google Shape;106;p11"/>
            <p:cNvGrpSpPr/>
            <p:nvPr/>
          </p:nvGrpSpPr>
          <p:grpSpPr>
            <a:xfrm>
              <a:off x="845906" y="3897028"/>
              <a:ext cx="228146" cy="228146"/>
              <a:chOff x="1789050" y="-311125"/>
              <a:chExt cx="427800" cy="427800"/>
            </a:xfrm>
          </p:grpSpPr>
          <p:cxnSp>
            <p:nvCxnSpPr>
              <p:cNvPr id="107" name="Google Shape;107;p11"/>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108" name="Google Shape;108;p11"/>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109" name="Google Shape;109;p11"/>
            <p:cNvGrpSpPr/>
            <p:nvPr/>
          </p:nvGrpSpPr>
          <p:grpSpPr>
            <a:xfrm rot="2700000">
              <a:off x="845906" y="3897028"/>
              <a:ext cx="228146" cy="228146"/>
              <a:chOff x="1789050" y="-311125"/>
              <a:chExt cx="427800" cy="427800"/>
            </a:xfrm>
          </p:grpSpPr>
          <p:cxnSp>
            <p:nvCxnSpPr>
              <p:cNvPr id="110" name="Google Shape;110;p11"/>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111" name="Google Shape;111;p11"/>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112" name="Google Shape;112;p11"/>
          <p:cNvGrpSpPr/>
          <p:nvPr/>
        </p:nvGrpSpPr>
        <p:grpSpPr>
          <a:xfrm>
            <a:off x="8459431" y="4410528"/>
            <a:ext cx="322647" cy="322647"/>
            <a:chOff x="798656" y="3849778"/>
            <a:chExt cx="322647" cy="322647"/>
          </a:xfrm>
        </p:grpSpPr>
        <p:grpSp>
          <p:nvGrpSpPr>
            <p:cNvPr id="113" name="Google Shape;113;p11"/>
            <p:cNvGrpSpPr/>
            <p:nvPr/>
          </p:nvGrpSpPr>
          <p:grpSpPr>
            <a:xfrm>
              <a:off x="845906" y="3897028"/>
              <a:ext cx="228146" cy="228146"/>
              <a:chOff x="1789050" y="-311125"/>
              <a:chExt cx="427800" cy="427800"/>
            </a:xfrm>
          </p:grpSpPr>
          <p:cxnSp>
            <p:nvCxnSpPr>
              <p:cNvPr id="114" name="Google Shape;114;p11"/>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115" name="Google Shape;115;p11"/>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116" name="Google Shape;116;p11"/>
            <p:cNvGrpSpPr/>
            <p:nvPr/>
          </p:nvGrpSpPr>
          <p:grpSpPr>
            <a:xfrm rot="2700000">
              <a:off x="845906" y="3897028"/>
              <a:ext cx="228146" cy="228146"/>
              <a:chOff x="1789050" y="-311125"/>
              <a:chExt cx="427800" cy="427800"/>
            </a:xfrm>
          </p:grpSpPr>
          <p:cxnSp>
            <p:nvCxnSpPr>
              <p:cNvPr id="117" name="Google Shape;117;p11"/>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118" name="Google Shape;118;p11"/>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sp>
        <p:nvSpPr>
          <p:cNvPr id="119" name="Google Shape;119;p11"/>
          <p:cNvSpPr txBox="1"/>
          <p:nvPr>
            <p:ph hasCustomPrompt="1" type="title"/>
          </p:nvPr>
        </p:nvSpPr>
        <p:spPr>
          <a:xfrm>
            <a:off x="1187950" y="1304463"/>
            <a:ext cx="6768000" cy="125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b="1" sz="10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20" name="Google Shape;120;p11"/>
          <p:cNvSpPr txBox="1"/>
          <p:nvPr>
            <p:ph idx="1" type="subTitle"/>
          </p:nvPr>
        </p:nvSpPr>
        <p:spPr>
          <a:xfrm>
            <a:off x="1831450" y="2878025"/>
            <a:ext cx="5481000" cy="4503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sz="1800">
                <a:latin typeface="Darker Grotesque SemiBold"/>
                <a:ea typeface="Darker Grotesque SemiBold"/>
                <a:cs typeface="Darker Grotesque SemiBold"/>
                <a:sym typeface="Darker Grotesque SemiBold"/>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2" name="Shape 122"/>
        <p:cNvGrpSpPr/>
        <p:nvPr/>
      </p:nvGrpSpPr>
      <p:grpSpPr>
        <a:xfrm>
          <a:off x="0" y="0"/>
          <a:ext cx="0" cy="0"/>
          <a:chOff x="0" y="0"/>
          <a:chExt cx="0" cy="0"/>
        </a:xfrm>
      </p:grpSpPr>
      <p:pic>
        <p:nvPicPr>
          <p:cNvPr id="123" name="Google Shape;123;p13"/>
          <p:cNvPicPr preferRelativeResize="0"/>
          <p:nvPr/>
        </p:nvPicPr>
        <p:blipFill rotWithShape="1">
          <a:blip r:embed="rId2">
            <a:alphaModFix/>
          </a:blip>
          <a:srcRect b="308" l="0" r="0" t="298"/>
          <a:stretch/>
        </p:blipFill>
        <p:spPr>
          <a:xfrm>
            <a:off x="-203855" y="-112338"/>
            <a:ext cx="9551688" cy="5368175"/>
          </a:xfrm>
          <a:prstGeom prst="rect">
            <a:avLst/>
          </a:prstGeom>
          <a:noFill/>
          <a:ln>
            <a:noFill/>
          </a:ln>
        </p:spPr>
      </p:pic>
      <p:pic>
        <p:nvPicPr>
          <p:cNvPr id="124" name="Google Shape;124;p13"/>
          <p:cNvPicPr preferRelativeResize="0"/>
          <p:nvPr/>
        </p:nvPicPr>
        <p:blipFill>
          <a:blip r:embed="rId3">
            <a:alphaModFix amt="40000"/>
          </a:blip>
          <a:stretch>
            <a:fillRect/>
          </a:stretch>
        </p:blipFill>
        <p:spPr>
          <a:xfrm>
            <a:off x="-215275" y="-193474"/>
            <a:ext cx="9551698" cy="5368175"/>
          </a:xfrm>
          <a:prstGeom prst="rect">
            <a:avLst/>
          </a:prstGeom>
          <a:noFill/>
          <a:ln>
            <a:noFill/>
          </a:ln>
        </p:spPr>
      </p:pic>
      <p:sp>
        <p:nvSpPr>
          <p:cNvPr id="125" name="Google Shape;125;p13"/>
          <p:cNvSpPr/>
          <p:nvPr/>
        </p:nvSpPr>
        <p:spPr>
          <a:xfrm>
            <a:off x="361975" y="252800"/>
            <a:ext cx="8420100" cy="40449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371475" rotWithShape="0" algn="bl" dir="486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3"/>
          <p:cNvGrpSpPr/>
          <p:nvPr/>
        </p:nvGrpSpPr>
        <p:grpSpPr>
          <a:xfrm>
            <a:off x="361981" y="4410528"/>
            <a:ext cx="322647" cy="322647"/>
            <a:chOff x="798656" y="3849778"/>
            <a:chExt cx="322647" cy="322647"/>
          </a:xfrm>
        </p:grpSpPr>
        <p:grpSp>
          <p:nvGrpSpPr>
            <p:cNvPr id="127" name="Google Shape;127;p13"/>
            <p:cNvGrpSpPr/>
            <p:nvPr/>
          </p:nvGrpSpPr>
          <p:grpSpPr>
            <a:xfrm>
              <a:off x="845906" y="3897028"/>
              <a:ext cx="228146" cy="228146"/>
              <a:chOff x="1789050" y="-311125"/>
              <a:chExt cx="427800" cy="427800"/>
            </a:xfrm>
          </p:grpSpPr>
          <p:cxnSp>
            <p:nvCxnSpPr>
              <p:cNvPr id="128" name="Google Shape;128;p13"/>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129" name="Google Shape;129;p13"/>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130" name="Google Shape;130;p13"/>
            <p:cNvGrpSpPr/>
            <p:nvPr/>
          </p:nvGrpSpPr>
          <p:grpSpPr>
            <a:xfrm rot="2700000">
              <a:off x="845906" y="3897028"/>
              <a:ext cx="228146" cy="228146"/>
              <a:chOff x="1789050" y="-311125"/>
              <a:chExt cx="427800" cy="427800"/>
            </a:xfrm>
          </p:grpSpPr>
          <p:cxnSp>
            <p:nvCxnSpPr>
              <p:cNvPr id="131" name="Google Shape;131;p13"/>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132" name="Google Shape;132;p13"/>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133" name="Google Shape;133;p13"/>
          <p:cNvGrpSpPr/>
          <p:nvPr/>
        </p:nvGrpSpPr>
        <p:grpSpPr>
          <a:xfrm>
            <a:off x="8459431" y="4410528"/>
            <a:ext cx="322647" cy="322647"/>
            <a:chOff x="798656" y="3849778"/>
            <a:chExt cx="322647" cy="322647"/>
          </a:xfrm>
        </p:grpSpPr>
        <p:grpSp>
          <p:nvGrpSpPr>
            <p:cNvPr id="134" name="Google Shape;134;p13"/>
            <p:cNvGrpSpPr/>
            <p:nvPr/>
          </p:nvGrpSpPr>
          <p:grpSpPr>
            <a:xfrm>
              <a:off x="845906" y="3897028"/>
              <a:ext cx="228146" cy="228146"/>
              <a:chOff x="1789050" y="-311125"/>
              <a:chExt cx="427800" cy="427800"/>
            </a:xfrm>
          </p:grpSpPr>
          <p:cxnSp>
            <p:nvCxnSpPr>
              <p:cNvPr id="135" name="Google Shape;135;p13"/>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136" name="Google Shape;136;p13"/>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137" name="Google Shape;137;p13"/>
            <p:cNvGrpSpPr/>
            <p:nvPr/>
          </p:nvGrpSpPr>
          <p:grpSpPr>
            <a:xfrm rot="2700000">
              <a:off x="845906" y="3897028"/>
              <a:ext cx="228146" cy="228146"/>
              <a:chOff x="1789050" y="-311125"/>
              <a:chExt cx="427800" cy="427800"/>
            </a:xfrm>
          </p:grpSpPr>
          <p:cxnSp>
            <p:nvCxnSpPr>
              <p:cNvPr id="138" name="Google Shape;138;p13"/>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139" name="Google Shape;139;p13"/>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sp>
        <p:nvSpPr>
          <p:cNvPr id="140" name="Google Shape;140;p13"/>
          <p:cNvSpPr txBox="1"/>
          <p:nvPr>
            <p:ph type="title"/>
          </p:nvPr>
        </p:nvSpPr>
        <p:spPr>
          <a:xfrm>
            <a:off x="720000" y="322228"/>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3600">
                <a:latin typeface="Titillium Web"/>
                <a:ea typeface="Titillium Web"/>
                <a:cs typeface="Titillium Web"/>
                <a:sym typeface="Titillium Web"/>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1" name="Google Shape;141;p13"/>
          <p:cNvSpPr txBox="1"/>
          <p:nvPr>
            <p:ph idx="2" type="title"/>
          </p:nvPr>
        </p:nvSpPr>
        <p:spPr>
          <a:xfrm>
            <a:off x="720000" y="1610550"/>
            <a:ext cx="2305500" cy="447600"/>
          </a:xfrm>
          <a:prstGeom prst="rect">
            <a:avLst/>
          </a:prstGeom>
          <a:solidFill>
            <a:srgbClr val="F3F3F3">
              <a:alpha val="74110"/>
            </a:srgbClr>
          </a:solidFill>
          <a:ln cap="flat" cmpd="sng" w="9525">
            <a:solidFill>
              <a:schemeClr val="dk2"/>
            </a:solidFill>
            <a:prstDash val="solid"/>
            <a:round/>
            <a:headEnd len="sm" w="sm" type="none"/>
            <a:tailEnd len="sm" w="sm" type="none"/>
          </a:ln>
          <a:effectLst>
            <a:outerShdw blurRad="285750" rotWithShape="0" algn="bl" dir="1200000" dist="209550">
              <a:schemeClr val="dk2">
                <a:alpha val="80000"/>
              </a:schemeClr>
            </a:outerShdw>
          </a:effectLst>
        </p:spPr>
        <p:txBody>
          <a:bodyPr anchorCtr="0" anchor="ctr" bIns="91425" lIns="91425" spcFirstLastPara="1" rIns="91425" wrap="square" tIns="91425">
            <a:noAutofit/>
          </a:bodyPr>
          <a:lstStyle>
            <a:lvl1pPr lvl="0" rtl="0">
              <a:spcBef>
                <a:spcPts val="0"/>
              </a:spcBef>
              <a:spcAft>
                <a:spcPts val="0"/>
              </a:spcAft>
              <a:buSzPts val="2500"/>
              <a:buNone/>
              <a:defRPr sz="2400">
                <a:latin typeface="Titillium Web"/>
                <a:ea typeface="Titillium Web"/>
                <a:cs typeface="Titillium Web"/>
                <a:sym typeface="Titillium Web"/>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2" name="Google Shape;142;p13"/>
          <p:cNvSpPr txBox="1"/>
          <p:nvPr>
            <p:ph idx="1" type="subTitle"/>
          </p:nvPr>
        </p:nvSpPr>
        <p:spPr>
          <a:xfrm>
            <a:off x="720000" y="2116975"/>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Darker Grotesque SemiBold"/>
                <a:ea typeface="Darker Grotesque SemiBold"/>
                <a:cs typeface="Darker Grotesque SemiBold"/>
                <a:sym typeface="Darker Grotesque SemiBold"/>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3" name="Google Shape;143;p13"/>
          <p:cNvSpPr txBox="1"/>
          <p:nvPr>
            <p:ph idx="3" type="title"/>
          </p:nvPr>
        </p:nvSpPr>
        <p:spPr>
          <a:xfrm>
            <a:off x="3419271" y="1610550"/>
            <a:ext cx="2305500" cy="447600"/>
          </a:xfrm>
          <a:prstGeom prst="rect">
            <a:avLst/>
          </a:prstGeom>
          <a:solidFill>
            <a:srgbClr val="F3F3F3">
              <a:alpha val="74110"/>
            </a:srgbClr>
          </a:solidFill>
          <a:ln cap="flat" cmpd="sng" w="9525">
            <a:solidFill>
              <a:schemeClr val="dk2"/>
            </a:solidFill>
            <a:prstDash val="solid"/>
            <a:round/>
            <a:headEnd len="sm" w="sm" type="none"/>
            <a:tailEnd len="sm" w="sm" type="none"/>
          </a:ln>
          <a:effectLst>
            <a:outerShdw blurRad="285750" rotWithShape="0" algn="bl" dir="1200000" dist="209550">
              <a:schemeClr val="dk2">
                <a:alpha val="80000"/>
              </a:schemeClr>
            </a:outerShdw>
          </a:effectLst>
        </p:spPr>
        <p:txBody>
          <a:bodyPr anchorCtr="0" anchor="ctr" bIns="91425" lIns="91425" spcFirstLastPara="1" rIns="91425" wrap="square" tIns="91425">
            <a:noAutofit/>
          </a:bodyPr>
          <a:lstStyle>
            <a:lvl1pPr lvl="0" rtl="0">
              <a:spcBef>
                <a:spcPts val="0"/>
              </a:spcBef>
              <a:spcAft>
                <a:spcPts val="0"/>
              </a:spcAft>
              <a:buSzPts val="2500"/>
              <a:buNone/>
              <a:defRPr sz="2400">
                <a:latin typeface="Titillium Web"/>
                <a:ea typeface="Titillium Web"/>
                <a:cs typeface="Titillium Web"/>
                <a:sym typeface="Titillium Web"/>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4" name="Google Shape;144;p13"/>
          <p:cNvSpPr txBox="1"/>
          <p:nvPr>
            <p:ph idx="4" type="subTitle"/>
          </p:nvPr>
        </p:nvSpPr>
        <p:spPr>
          <a:xfrm>
            <a:off x="3419269" y="2116975"/>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Darker Grotesque SemiBold"/>
                <a:ea typeface="Darker Grotesque SemiBold"/>
                <a:cs typeface="Darker Grotesque SemiBold"/>
                <a:sym typeface="Darker Grotesque SemiBold"/>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5" name="Google Shape;145;p13"/>
          <p:cNvSpPr txBox="1"/>
          <p:nvPr>
            <p:ph idx="5" type="title"/>
          </p:nvPr>
        </p:nvSpPr>
        <p:spPr>
          <a:xfrm>
            <a:off x="720000" y="3196350"/>
            <a:ext cx="2305500" cy="447600"/>
          </a:xfrm>
          <a:prstGeom prst="rect">
            <a:avLst/>
          </a:prstGeom>
          <a:solidFill>
            <a:srgbClr val="F3F3F3">
              <a:alpha val="74110"/>
            </a:srgbClr>
          </a:solidFill>
          <a:ln cap="flat" cmpd="sng" w="9525">
            <a:solidFill>
              <a:schemeClr val="dk2"/>
            </a:solidFill>
            <a:prstDash val="solid"/>
            <a:round/>
            <a:headEnd len="sm" w="sm" type="none"/>
            <a:tailEnd len="sm" w="sm" type="none"/>
          </a:ln>
          <a:effectLst>
            <a:outerShdw blurRad="285750" rotWithShape="0" algn="bl" dir="1200000" dist="209550">
              <a:schemeClr val="dk2">
                <a:alpha val="80000"/>
              </a:schemeClr>
            </a:outerShdw>
          </a:effectLst>
        </p:spPr>
        <p:txBody>
          <a:bodyPr anchorCtr="0" anchor="ctr" bIns="91425" lIns="91425" spcFirstLastPara="1" rIns="91425" wrap="square" tIns="91425">
            <a:noAutofit/>
          </a:bodyPr>
          <a:lstStyle>
            <a:lvl1pPr lvl="0" rtl="0">
              <a:spcBef>
                <a:spcPts val="0"/>
              </a:spcBef>
              <a:spcAft>
                <a:spcPts val="0"/>
              </a:spcAft>
              <a:buSzPts val="2500"/>
              <a:buNone/>
              <a:defRPr sz="2400">
                <a:latin typeface="Titillium Web"/>
                <a:ea typeface="Titillium Web"/>
                <a:cs typeface="Titillium Web"/>
                <a:sym typeface="Titillium Web"/>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6" name="Google Shape;146;p13"/>
          <p:cNvSpPr txBox="1"/>
          <p:nvPr>
            <p:ph idx="6" type="subTitle"/>
          </p:nvPr>
        </p:nvSpPr>
        <p:spPr>
          <a:xfrm>
            <a:off x="720000" y="3702775"/>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Darker Grotesque SemiBold"/>
                <a:ea typeface="Darker Grotesque SemiBold"/>
                <a:cs typeface="Darker Grotesque SemiBold"/>
                <a:sym typeface="Darker Grotesque SemiBold"/>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7" name="Google Shape;147;p13"/>
          <p:cNvSpPr txBox="1"/>
          <p:nvPr>
            <p:ph idx="7" type="title"/>
          </p:nvPr>
        </p:nvSpPr>
        <p:spPr>
          <a:xfrm>
            <a:off x="3419271" y="3196350"/>
            <a:ext cx="2305500" cy="447600"/>
          </a:xfrm>
          <a:prstGeom prst="rect">
            <a:avLst/>
          </a:prstGeom>
          <a:solidFill>
            <a:srgbClr val="F3F3F3">
              <a:alpha val="74110"/>
            </a:srgbClr>
          </a:solidFill>
          <a:ln cap="flat" cmpd="sng" w="9525">
            <a:solidFill>
              <a:schemeClr val="dk2"/>
            </a:solidFill>
            <a:prstDash val="solid"/>
            <a:round/>
            <a:headEnd len="sm" w="sm" type="none"/>
            <a:tailEnd len="sm" w="sm" type="none"/>
          </a:ln>
          <a:effectLst>
            <a:outerShdw blurRad="285750" rotWithShape="0" algn="bl" dir="1200000" dist="209550">
              <a:schemeClr val="dk2">
                <a:alpha val="80000"/>
              </a:schemeClr>
            </a:outerShdw>
          </a:effectLst>
        </p:spPr>
        <p:txBody>
          <a:bodyPr anchorCtr="0" anchor="ctr" bIns="91425" lIns="91425" spcFirstLastPara="1" rIns="91425" wrap="square" tIns="91425">
            <a:noAutofit/>
          </a:bodyPr>
          <a:lstStyle>
            <a:lvl1pPr lvl="0" rtl="0">
              <a:spcBef>
                <a:spcPts val="0"/>
              </a:spcBef>
              <a:spcAft>
                <a:spcPts val="0"/>
              </a:spcAft>
              <a:buSzPts val="2500"/>
              <a:buNone/>
              <a:defRPr sz="2400">
                <a:latin typeface="Titillium Web"/>
                <a:ea typeface="Titillium Web"/>
                <a:cs typeface="Titillium Web"/>
                <a:sym typeface="Titillium Web"/>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8" name="Google Shape;148;p13"/>
          <p:cNvSpPr txBox="1"/>
          <p:nvPr>
            <p:ph idx="8" type="subTitle"/>
          </p:nvPr>
        </p:nvSpPr>
        <p:spPr>
          <a:xfrm>
            <a:off x="3419269" y="3702775"/>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Darker Grotesque SemiBold"/>
                <a:ea typeface="Darker Grotesque SemiBold"/>
                <a:cs typeface="Darker Grotesque SemiBold"/>
                <a:sym typeface="Darker Grotesque SemiBold"/>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9" name="Google Shape;149;p13"/>
          <p:cNvSpPr txBox="1"/>
          <p:nvPr>
            <p:ph idx="9" type="title"/>
          </p:nvPr>
        </p:nvSpPr>
        <p:spPr>
          <a:xfrm>
            <a:off x="6118549" y="1610550"/>
            <a:ext cx="2305500" cy="447600"/>
          </a:xfrm>
          <a:prstGeom prst="rect">
            <a:avLst/>
          </a:prstGeom>
          <a:solidFill>
            <a:srgbClr val="F3F3F3">
              <a:alpha val="74110"/>
            </a:srgbClr>
          </a:solidFill>
          <a:ln cap="flat" cmpd="sng" w="9525">
            <a:solidFill>
              <a:schemeClr val="dk2"/>
            </a:solidFill>
            <a:prstDash val="solid"/>
            <a:round/>
            <a:headEnd len="sm" w="sm" type="none"/>
            <a:tailEnd len="sm" w="sm" type="none"/>
          </a:ln>
          <a:effectLst>
            <a:outerShdw blurRad="285750" rotWithShape="0" algn="bl" dir="1200000" dist="209550">
              <a:schemeClr val="dk2">
                <a:alpha val="80000"/>
              </a:schemeClr>
            </a:outerShdw>
          </a:effectLst>
        </p:spPr>
        <p:txBody>
          <a:bodyPr anchorCtr="0" anchor="ctr" bIns="91425" lIns="91425" spcFirstLastPara="1" rIns="91425" wrap="square" tIns="91425">
            <a:noAutofit/>
          </a:bodyPr>
          <a:lstStyle>
            <a:lvl1pPr lvl="0" rtl="0">
              <a:spcBef>
                <a:spcPts val="0"/>
              </a:spcBef>
              <a:spcAft>
                <a:spcPts val="0"/>
              </a:spcAft>
              <a:buSzPts val="2500"/>
              <a:buNone/>
              <a:defRPr sz="2400">
                <a:latin typeface="Titillium Web"/>
                <a:ea typeface="Titillium Web"/>
                <a:cs typeface="Titillium Web"/>
                <a:sym typeface="Titillium Web"/>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0" name="Google Shape;150;p13"/>
          <p:cNvSpPr txBox="1"/>
          <p:nvPr>
            <p:ph idx="13" type="subTitle"/>
          </p:nvPr>
        </p:nvSpPr>
        <p:spPr>
          <a:xfrm>
            <a:off x="6118545" y="2116975"/>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Darker Grotesque SemiBold"/>
                <a:ea typeface="Darker Grotesque SemiBold"/>
                <a:cs typeface="Darker Grotesque SemiBold"/>
                <a:sym typeface="Darker Grotesque SemiBold"/>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1" name="Google Shape;151;p13"/>
          <p:cNvSpPr txBox="1"/>
          <p:nvPr>
            <p:ph idx="14" type="title"/>
          </p:nvPr>
        </p:nvSpPr>
        <p:spPr>
          <a:xfrm>
            <a:off x="6118549" y="3196350"/>
            <a:ext cx="2305500" cy="447600"/>
          </a:xfrm>
          <a:prstGeom prst="rect">
            <a:avLst/>
          </a:prstGeom>
          <a:solidFill>
            <a:srgbClr val="F3F3F3">
              <a:alpha val="74110"/>
            </a:srgbClr>
          </a:solidFill>
          <a:ln cap="flat" cmpd="sng" w="9525">
            <a:solidFill>
              <a:schemeClr val="dk2"/>
            </a:solidFill>
            <a:prstDash val="solid"/>
            <a:round/>
            <a:headEnd len="sm" w="sm" type="none"/>
            <a:tailEnd len="sm" w="sm" type="none"/>
          </a:ln>
          <a:effectLst>
            <a:outerShdw blurRad="285750" rotWithShape="0" algn="bl" dir="1200000" dist="209550">
              <a:schemeClr val="dk2">
                <a:alpha val="80000"/>
              </a:schemeClr>
            </a:outerShdw>
          </a:effectLst>
        </p:spPr>
        <p:txBody>
          <a:bodyPr anchorCtr="0" anchor="ctr" bIns="91425" lIns="91425" spcFirstLastPara="1" rIns="91425" wrap="square" tIns="91425">
            <a:noAutofit/>
          </a:bodyPr>
          <a:lstStyle>
            <a:lvl1pPr lvl="0" rtl="0">
              <a:spcBef>
                <a:spcPts val="0"/>
              </a:spcBef>
              <a:spcAft>
                <a:spcPts val="0"/>
              </a:spcAft>
              <a:buSzPts val="2500"/>
              <a:buNone/>
              <a:defRPr sz="2400">
                <a:latin typeface="Titillium Web"/>
                <a:ea typeface="Titillium Web"/>
                <a:cs typeface="Titillium Web"/>
                <a:sym typeface="Titillium Web"/>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2" name="Google Shape;152;p13"/>
          <p:cNvSpPr txBox="1"/>
          <p:nvPr>
            <p:ph idx="15" type="subTitle"/>
          </p:nvPr>
        </p:nvSpPr>
        <p:spPr>
          <a:xfrm>
            <a:off x="6118545" y="3702775"/>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Darker Grotesque SemiBold"/>
                <a:ea typeface="Darker Grotesque SemiBold"/>
                <a:cs typeface="Darker Grotesque SemiBold"/>
                <a:sym typeface="Darker Grotesque SemiBold"/>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3" name="Google Shape;153;p13"/>
          <p:cNvSpPr txBox="1"/>
          <p:nvPr>
            <p:ph hasCustomPrompt="1" idx="16" type="title"/>
          </p:nvPr>
        </p:nvSpPr>
        <p:spPr>
          <a:xfrm>
            <a:off x="720000" y="1116183"/>
            <a:ext cx="7347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atin typeface="Titillium Web"/>
                <a:ea typeface="Titillium Web"/>
                <a:cs typeface="Titillium Web"/>
                <a:sym typeface="Titillium Web"/>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13"/>
          <p:cNvSpPr txBox="1"/>
          <p:nvPr>
            <p:ph hasCustomPrompt="1" idx="17" type="title"/>
          </p:nvPr>
        </p:nvSpPr>
        <p:spPr>
          <a:xfrm>
            <a:off x="720000" y="2701991"/>
            <a:ext cx="7347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atin typeface="Titillium Web"/>
                <a:ea typeface="Titillium Web"/>
                <a:cs typeface="Titillium Web"/>
                <a:sym typeface="Titillium Web"/>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5" name="Google Shape;155;p13"/>
          <p:cNvSpPr txBox="1"/>
          <p:nvPr>
            <p:ph hasCustomPrompt="1" idx="18" type="title"/>
          </p:nvPr>
        </p:nvSpPr>
        <p:spPr>
          <a:xfrm>
            <a:off x="3419275" y="1116183"/>
            <a:ext cx="7347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atin typeface="Titillium Web"/>
                <a:ea typeface="Titillium Web"/>
                <a:cs typeface="Titillium Web"/>
                <a:sym typeface="Titillium Web"/>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6" name="Google Shape;156;p13"/>
          <p:cNvSpPr txBox="1"/>
          <p:nvPr>
            <p:ph hasCustomPrompt="1" idx="19" type="title"/>
          </p:nvPr>
        </p:nvSpPr>
        <p:spPr>
          <a:xfrm>
            <a:off x="3419275" y="2701991"/>
            <a:ext cx="7347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atin typeface="Titillium Web"/>
                <a:ea typeface="Titillium Web"/>
                <a:cs typeface="Titillium Web"/>
                <a:sym typeface="Titillium Web"/>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7" name="Google Shape;157;p13"/>
          <p:cNvSpPr txBox="1"/>
          <p:nvPr>
            <p:ph hasCustomPrompt="1" idx="20" type="title"/>
          </p:nvPr>
        </p:nvSpPr>
        <p:spPr>
          <a:xfrm>
            <a:off x="6118550" y="1116183"/>
            <a:ext cx="7347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atin typeface="Titillium Web"/>
                <a:ea typeface="Titillium Web"/>
                <a:cs typeface="Titillium Web"/>
                <a:sym typeface="Titillium Web"/>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8" name="Google Shape;158;p13"/>
          <p:cNvSpPr txBox="1"/>
          <p:nvPr>
            <p:ph hasCustomPrompt="1" idx="21" type="title"/>
          </p:nvPr>
        </p:nvSpPr>
        <p:spPr>
          <a:xfrm>
            <a:off x="6118550" y="2701991"/>
            <a:ext cx="7347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atin typeface="Titillium Web"/>
                <a:ea typeface="Titillium Web"/>
                <a:cs typeface="Titillium Web"/>
                <a:sym typeface="Titillium Web"/>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spTree>
      <p:nvGrpSpPr>
        <p:cNvPr id="159" name="Shape 159"/>
        <p:cNvGrpSpPr/>
        <p:nvPr/>
      </p:nvGrpSpPr>
      <p:grpSpPr>
        <a:xfrm>
          <a:off x="0" y="0"/>
          <a:ext cx="0" cy="0"/>
          <a:chOff x="0" y="0"/>
          <a:chExt cx="0" cy="0"/>
        </a:xfrm>
      </p:grpSpPr>
      <p:pic>
        <p:nvPicPr>
          <p:cNvPr id="160" name="Google Shape;160;p14"/>
          <p:cNvPicPr preferRelativeResize="0"/>
          <p:nvPr/>
        </p:nvPicPr>
        <p:blipFill rotWithShape="1">
          <a:blip r:embed="rId2">
            <a:alphaModFix amt="87000"/>
          </a:blip>
          <a:srcRect b="308" l="0" r="0" t="298"/>
          <a:stretch/>
        </p:blipFill>
        <p:spPr>
          <a:xfrm>
            <a:off x="-248475" y="-137399"/>
            <a:ext cx="9640950" cy="5418323"/>
          </a:xfrm>
          <a:prstGeom prst="rect">
            <a:avLst/>
          </a:prstGeom>
          <a:noFill/>
          <a:ln>
            <a:noFill/>
          </a:ln>
        </p:spPr>
      </p:pic>
      <p:pic>
        <p:nvPicPr>
          <p:cNvPr id="161" name="Google Shape;161;p14"/>
          <p:cNvPicPr preferRelativeResize="0"/>
          <p:nvPr/>
        </p:nvPicPr>
        <p:blipFill>
          <a:blip r:embed="rId3">
            <a:alphaModFix amt="22000"/>
          </a:blip>
          <a:stretch>
            <a:fillRect/>
          </a:stretch>
        </p:blipFill>
        <p:spPr>
          <a:xfrm flipH="1">
            <a:off x="-209575" y="-117775"/>
            <a:ext cx="9563151" cy="5374600"/>
          </a:xfrm>
          <a:prstGeom prst="rect">
            <a:avLst/>
          </a:prstGeom>
          <a:noFill/>
          <a:ln>
            <a:noFill/>
          </a:ln>
        </p:spPr>
      </p:pic>
      <p:sp>
        <p:nvSpPr>
          <p:cNvPr id="162" name="Google Shape;162;p14"/>
          <p:cNvSpPr/>
          <p:nvPr/>
        </p:nvSpPr>
        <p:spPr>
          <a:xfrm>
            <a:off x="720000" y="252800"/>
            <a:ext cx="7704000" cy="39672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571500" rotWithShape="0" algn="bl" dir="3000000" dist="95250">
              <a:schemeClr val="lt1">
                <a:alpha val="8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14"/>
          <p:cNvGrpSpPr/>
          <p:nvPr/>
        </p:nvGrpSpPr>
        <p:grpSpPr>
          <a:xfrm>
            <a:off x="361981" y="4410528"/>
            <a:ext cx="322647" cy="322647"/>
            <a:chOff x="798656" y="3849778"/>
            <a:chExt cx="322647" cy="322647"/>
          </a:xfrm>
        </p:grpSpPr>
        <p:grpSp>
          <p:nvGrpSpPr>
            <p:cNvPr id="164" name="Google Shape;164;p14"/>
            <p:cNvGrpSpPr/>
            <p:nvPr/>
          </p:nvGrpSpPr>
          <p:grpSpPr>
            <a:xfrm>
              <a:off x="845906" y="3897028"/>
              <a:ext cx="228146" cy="228146"/>
              <a:chOff x="1789050" y="-311125"/>
              <a:chExt cx="427800" cy="427800"/>
            </a:xfrm>
          </p:grpSpPr>
          <p:cxnSp>
            <p:nvCxnSpPr>
              <p:cNvPr id="165" name="Google Shape;165;p14"/>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166" name="Google Shape;166;p14"/>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167" name="Google Shape;167;p14"/>
            <p:cNvGrpSpPr/>
            <p:nvPr/>
          </p:nvGrpSpPr>
          <p:grpSpPr>
            <a:xfrm rot="2700000">
              <a:off x="845906" y="3897028"/>
              <a:ext cx="228146" cy="228146"/>
              <a:chOff x="1789050" y="-311125"/>
              <a:chExt cx="427800" cy="427800"/>
            </a:xfrm>
          </p:grpSpPr>
          <p:cxnSp>
            <p:nvCxnSpPr>
              <p:cNvPr id="168" name="Google Shape;168;p14"/>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169" name="Google Shape;169;p14"/>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170" name="Google Shape;170;p14"/>
          <p:cNvGrpSpPr/>
          <p:nvPr/>
        </p:nvGrpSpPr>
        <p:grpSpPr>
          <a:xfrm>
            <a:off x="8459431" y="4410528"/>
            <a:ext cx="322647" cy="322647"/>
            <a:chOff x="798656" y="3849778"/>
            <a:chExt cx="322647" cy="322647"/>
          </a:xfrm>
        </p:grpSpPr>
        <p:grpSp>
          <p:nvGrpSpPr>
            <p:cNvPr id="171" name="Google Shape;171;p14"/>
            <p:cNvGrpSpPr/>
            <p:nvPr/>
          </p:nvGrpSpPr>
          <p:grpSpPr>
            <a:xfrm>
              <a:off x="845906" y="3897028"/>
              <a:ext cx="228146" cy="228146"/>
              <a:chOff x="1789050" y="-311125"/>
              <a:chExt cx="427800" cy="427800"/>
            </a:xfrm>
          </p:grpSpPr>
          <p:cxnSp>
            <p:nvCxnSpPr>
              <p:cNvPr id="172" name="Google Shape;172;p14"/>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173" name="Google Shape;173;p14"/>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174" name="Google Shape;174;p14"/>
            <p:cNvGrpSpPr/>
            <p:nvPr/>
          </p:nvGrpSpPr>
          <p:grpSpPr>
            <a:xfrm rot="2700000">
              <a:off x="845906" y="3897028"/>
              <a:ext cx="228146" cy="228146"/>
              <a:chOff x="1789050" y="-311125"/>
              <a:chExt cx="427800" cy="427800"/>
            </a:xfrm>
          </p:grpSpPr>
          <p:cxnSp>
            <p:nvCxnSpPr>
              <p:cNvPr id="175" name="Google Shape;175;p14"/>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176" name="Google Shape;176;p14"/>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sp>
        <p:nvSpPr>
          <p:cNvPr id="177" name="Google Shape;177;p14"/>
          <p:cNvSpPr txBox="1"/>
          <p:nvPr>
            <p:ph type="title"/>
          </p:nvPr>
        </p:nvSpPr>
        <p:spPr>
          <a:xfrm>
            <a:off x="2296800" y="3312475"/>
            <a:ext cx="4550400" cy="404100"/>
          </a:xfrm>
          <a:prstGeom prst="rect">
            <a:avLst/>
          </a:prstGeom>
          <a:solidFill>
            <a:srgbClr val="F3F3F3">
              <a:alpha val="7411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1"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 name="Google Shape;178;p14"/>
          <p:cNvSpPr txBox="1"/>
          <p:nvPr>
            <p:ph idx="1" type="subTitle"/>
          </p:nvPr>
        </p:nvSpPr>
        <p:spPr>
          <a:xfrm>
            <a:off x="1149600" y="1375988"/>
            <a:ext cx="6844800" cy="172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3600">
                <a:latin typeface="Darker Grotesque SemiBold"/>
                <a:ea typeface="Darker Grotesque SemiBold"/>
                <a:cs typeface="Darker Grotesque SemiBold"/>
                <a:sym typeface="Darker Grotesque SemiBol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9" name="Shape 179"/>
        <p:cNvGrpSpPr/>
        <p:nvPr/>
      </p:nvGrpSpPr>
      <p:grpSpPr>
        <a:xfrm>
          <a:off x="0" y="0"/>
          <a:ext cx="0" cy="0"/>
          <a:chOff x="0" y="0"/>
          <a:chExt cx="0" cy="0"/>
        </a:xfrm>
      </p:grpSpPr>
      <p:pic>
        <p:nvPicPr>
          <p:cNvPr id="180" name="Google Shape;180;p15"/>
          <p:cNvPicPr preferRelativeResize="0"/>
          <p:nvPr/>
        </p:nvPicPr>
        <p:blipFill rotWithShape="1">
          <a:blip r:embed="rId2">
            <a:alphaModFix/>
          </a:blip>
          <a:srcRect b="308" l="0" r="0" t="298"/>
          <a:stretch/>
        </p:blipFill>
        <p:spPr>
          <a:xfrm rot="10800000">
            <a:off x="-298125" y="-165299"/>
            <a:ext cx="9740201" cy="5474100"/>
          </a:xfrm>
          <a:prstGeom prst="rect">
            <a:avLst/>
          </a:prstGeom>
          <a:noFill/>
          <a:ln>
            <a:noFill/>
          </a:ln>
        </p:spPr>
      </p:pic>
      <p:pic>
        <p:nvPicPr>
          <p:cNvPr id="181" name="Google Shape;181;p15"/>
          <p:cNvPicPr preferRelativeResize="0"/>
          <p:nvPr/>
        </p:nvPicPr>
        <p:blipFill>
          <a:blip r:embed="rId3">
            <a:alphaModFix amt="22000"/>
          </a:blip>
          <a:stretch>
            <a:fillRect/>
          </a:stretch>
        </p:blipFill>
        <p:spPr>
          <a:xfrm flipH="1" rot="10800000">
            <a:off x="-209575" y="-117775"/>
            <a:ext cx="9563151" cy="5374600"/>
          </a:xfrm>
          <a:prstGeom prst="rect">
            <a:avLst/>
          </a:prstGeom>
          <a:noFill/>
          <a:ln>
            <a:noFill/>
          </a:ln>
        </p:spPr>
      </p:pic>
      <p:sp>
        <p:nvSpPr>
          <p:cNvPr id="182" name="Google Shape;182;p15"/>
          <p:cNvSpPr/>
          <p:nvPr/>
        </p:nvSpPr>
        <p:spPr>
          <a:xfrm>
            <a:off x="361975" y="252800"/>
            <a:ext cx="8420100" cy="40449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371475" rotWithShape="0" algn="bl" dir="486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5"/>
          <p:cNvGrpSpPr/>
          <p:nvPr/>
        </p:nvGrpSpPr>
        <p:grpSpPr>
          <a:xfrm>
            <a:off x="361981" y="4410528"/>
            <a:ext cx="322647" cy="322647"/>
            <a:chOff x="798656" y="3849778"/>
            <a:chExt cx="322647" cy="322647"/>
          </a:xfrm>
        </p:grpSpPr>
        <p:grpSp>
          <p:nvGrpSpPr>
            <p:cNvPr id="184" name="Google Shape;184;p15"/>
            <p:cNvGrpSpPr/>
            <p:nvPr/>
          </p:nvGrpSpPr>
          <p:grpSpPr>
            <a:xfrm>
              <a:off x="845906" y="3897028"/>
              <a:ext cx="228146" cy="228146"/>
              <a:chOff x="1789050" y="-311125"/>
              <a:chExt cx="427800" cy="427800"/>
            </a:xfrm>
          </p:grpSpPr>
          <p:cxnSp>
            <p:nvCxnSpPr>
              <p:cNvPr id="185" name="Google Shape;185;p15"/>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186" name="Google Shape;186;p15"/>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187" name="Google Shape;187;p15"/>
            <p:cNvGrpSpPr/>
            <p:nvPr/>
          </p:nvGrpSpPr>
          <p:grpSpPr>
            <a:xfrm rot="2700000">
              <a:off x="845906" y="3897028"/>
              <a:ext cx="228146" cy="228146"/>
              <a:chOff x="1789050" y="-311125"/>
              <a:chExt cx="427800" cy="427800"/>
            </a:xfrm>
          </p:grpSpPr>
          <p:cxnSp>
            <p:nvCxnSpPr>
              <p:cNvPr id="188" name="Google Shape;188;p15"/>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189" name="Google Shape;189;p15"/>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190" name="Google Shape;190;p15"/>
          <p:cNvGrpSpPr/>
          <p:nvPr/>
        </p:nvGrpSpPr>
        <p:grpSpPr>
          <a:xfrm>
            <a:off x="8459431" y="4410528"/>
            <a:ext cx="322647" cy="322647"/>
            <a:chOff x="798656" y="3849778"/>
            <a:chExt cx="322647" cy="322647"/>
          </a:xfrm>
        </p:grpSpPr>
        <p:grpSp>
          <p:nvGrpSpPr>
            <p:cNvPr id="191" name="Google Shape;191;p15"/>
            <p:cNvGrpSpPr/>
            <p:nvPr/>
          </p:nvGrpSpPr>
          <p:grpSpPr>
            <a:xfrm>
              <a:off x="845906" y="3897028"/>
              <a:ext cx="228146" cy="228146"/>
              <a:chOff x="1789050" y="-311125"/>
              <a:chExt cx="427800" cy="427800"/>
            </a:xfrm>
          </p:grpSpPr>
          <p:cxnSp>
            <p:nvCxnSpPr>
              <p:cNvPr id="192" name="Google Shape;192;p15"/>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193" name="Google Shape;193;p15"/>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194" name="Google Shape;194;p15"/>
            <p:cNvGrpSpPr/>
            <p:nvPr/>
          </p:nvGrpSpPr>
          <p:grpSpPr>
            <a:xfrm rot="2700000">
              <a:off x="845906" y="3897028"/>
              <a:ext cx="228146" cy="228146"/>
              <a:chOff x="1789050" y="-311125"/>
              <a:chExt cx="427800" cy="427800"/>
            </a:xfrm>
          </p:grpSpPr>
          <p:cxnSp>
            <p:nvCxnSpPr>
              <p:cNvPr id="195" name="Google Shape;195;p15"/>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196" name="Google Shape;196;p15"/>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sp>
        <p:nvSpPr>
          <p:cNvPr id="197" name="Google Shape;197;p15"/>
          <p:cNvSpPr txBox="1"/>
          <p:nvPr>
            <p:ph type="title"/>
          </p:nvPr>
        </p:nvSpPr>
        <p:spPr>
          <a:xfrm>
            <a:off x="850280" y="2592675"/>
            <a:ext cx="2145600" cy="393600"/>
          </a:xfrm>
          <a:prstGeom prst="rect">
            <a:avLst/>
          </a:prstGeom>
          <a:solidFill>
            <a:srgbClr val="F3F3F3">
              <a:alpha val="74110"/>
            </a:srgbClr>
          </a:solidFill>
          <a:ln cap="flat" cmpd="sng" w="9525">
            <a:solidFill>
              <a:schemeClr val="dk2"/>
            </a:solidFill>
            <a:prstDash val="solid"/>
            <a:round/>
            <a:headEnd len="sm" w="sm" type="none"/>
            <a:tailEnd len="sm" w="sm" type="none"/>
          </a:ln>
          <a:effectLst>
            <a:outerShdw blurRad="57150" rotWithShape="0" algn="bl" dir="5400000" dist="19050">
              <a:schemeClr val="dk2">
                <a:alpha val="8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98" name="Google Shape;198;p15"/>
          <p:cNvSpPr txBox="1"/>
          <p:nvPr>
            <p:ph idx="2" type="title"/>
          </p:nvPr>
        </p:nvSpPr>
        <p:spPr>
          <a:xfrm>
            <a:off x="6148130" y="2592675"/>
            <a:ext cx="2145600" cy="393600"/>
          </a:xfrm>
          <a:prstGeom prst="rect">
            <a:avLst/>
          </a:prstGeom>
          <a:solidFill>
            <a:srgbClr val="F3F3F3">
              <a:alpha val="74110"/>
            </a:srgbClr>
          </a:solidFill>
          <a:ln cap="flat" cmpd="sng" w="9525">
            <a:solidFill>
              <a:schemeClr val="dk2"/>
            </a:solidFill>
            <a:prstDash val="solid"/>
            <a:round/>
            <a:headEnd len="sm" w="sm" type="none"/>
            <a:tailEnd len="sm" w="sm" type="none"/>
          </a:ln>
          <a:effectLst>
            <a:outerShdw blurRad="57150" rotWithShape="0" algn="bl" dir="5400000" dist="19050">
              <a:schemeClr val="dk2">
                <a:alpha val="8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99" name="Google Shape;199;p15"/>
          <p:cNvSpPr txBox="1"/>
          <p:nvPr>
            <p:ph idx="1" type="subTitle"/>
          </p:nvPr>
        </p:nvSpPr>
        <p:spPr>
          <a:xfrm>
            <a:off x="850280" y="3105699"/>
            <a:ext cx="2145600" cy="8256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00" name="Google Shape;200;p15"/>
          <p:cNvSpPr txBox="1"/>
          <p:nvPr>
            <p:ph idx="3" type="subTitle"/>
          </p:nvPr>
        </p:nvSpPr>
        <p:spPr>
          <a:xfrm>
            <a:off x="6148130" y="3105699"/>
            <a:ext cx="2145600" cy="8256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01" name="Google Shape;201;p15"/>
          <p:cNvSpPr txBox="1"/>
          <p:nvPr>
            <p:ph idx="4" type="title"/>
          </p:nvPr>
        </p:nvSpPr>
        <p:spPr>
          <a:xfrm>
            <a:off x="3499195" y="2592675"/>
            <a:ext cx="2145600" cy="393600"/>
          </a:xfrm>
          <a:prstGeom prst="rect">
            <a:avLst/>
          </a:prstGeom>
          <a:solidFill>
            <a:srgbClr val="F3F3F3">
              <a:alpha val="74110"/>
            </a:srgbClr>
          </a:solidFill>
          <a:ln cap="flat" cmpd="sng" w="9525">
            <a:solidFill>
              <a:schemeClr val="dk2"/>
            </a:solidFill>
            <a:prstDash val="solid"/>
            <a:round/>
            <a:headEnd len="sm" w="sm" type="none"/>
            <a:tailEnd len="sm" w="sm" type="none"/>
          </a:ln>
          <a:effectLst>
            <a:outerShdw blurRad="57150" rotWithShape="0" algn="bl" dir="5400000" dist="19050">
              <a:schemeClr val="dk2">
                <a:alpha val="8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02" name="Google Shape;202;p15"/>
          <p:cNvSpPr txBox="1"/>
          <p:nvPr>
            <p:ph idx="5" type="subTitle"/>
          </p:nvPr>
        </p:nvSpPr>
        <p:spPr>
          <a:xfrm>
            <a:off x="3499195" y="3105699"/>
            <a:ext cx="2145600" cy="8256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03" name="Google Shape;203;p15"/>
          <p:cNvSpPr txBox="1"/>
          <p:nvPr>
            <p:ph idx="6" type="title"/>
          </p:nvPr>
        </p:nvSpPr>
        <p:spPr>
          <a:xfrm>
            <a:off x="720000" y="44543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3">
    <p:spTree>
      <p:nvGrpSpPr>
        <p:cNvPr id="204" name="Shape 204"/>
        <p:cNvGrpSpPr/>
        <p:nvPr/>
      </p:nvGrpSpPr>
      <p:grpSpPr>
        <a:xfrm>
          <a:off x="0" y="0"/>
          <a:ext cx="0" cy="0"/>
          <a:chOff x="0" y="0"/>
          <a:chExt cx="0" cy="0"/>
        </a:xfrm>
      </p:grpSpPr>
      <p:pic>
        <p:nvPicPr>
          <p:cNvPr id="205" name="Google Shape;205;p16"/>
          <p:cNvPicPr preferRelativeResize="0"/>
          <p:nvPr/>
        </p:nvPicPr>
        <p:blipFill rotWithShape="1">
          <a:blip r:embed="rId2">
            <a:alphaModFix amt="80000"/>
          </a:blip>
          <a:srcRect b="308" l="0" r="0" t="298"/>
          <a:stretch/>
        </p:blipFill>
        <p:spPr>
          <a:xfrm rot="10800000">
            <a:off x="-151201" y="-82749"/>
            <a:ext cx="9446451" cy="5308999"/>
          </a:xfrm>
          <a:prstGeom prst="rect">
            <a:avLst/>
          </a:prstGeom>
          <a:noFill/>
          <a:ln>
            <a:noFill/>
          </a:ln>
        </p:spPr>
      </p:pic>
      <p:pic>
        <p:nvPicPr>
          <p:cNvPr id="206" name="Google Shape;206;p16"/>
          <p:cNvPicPr preferRelativeResize="0"/>
          <p:nvPr/>
        </p:nvPicPr>
        <p:blipFill>
          <a:blip r:embed="rId3">
            <a:alphaModFix amt="22000"/>
          </a:blip>
          <a:stretch>
            <a:fillRect/>
          </a:stretch>
        </p:blipFill>
        <p:spPr>
          <a:xfrm flipH="1" rot="10800000">
            <a:off x="-209575" y="-117775"/>
            <a:ext cx="9563151" cy="5374600"/>
          </a:xfrm>
          <a:prstGeom prst="rect">
            <a:avLst/>
          </a:prstGeom>
          <a:noFill/>
          <a:ln>
            <a:noFill/>
          </a:ln>
        </p:spPr>
      </p:pic>
      <p:sp>
        <p:nvSpPr>
          <p:cNvPr id="207" name="Google Shape;207;p16"/>
          <p:cNvSpPr/>
          <p:nvPr/>
        </p:nvSpPr>
        <p:spPr>
          <a:xfrm>
            <a:off x="361975" y="252800"/>
            <a:ext cx="8420100" cy="40449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371475" rotWithShape="0" algn="bl" dir="486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16"/>
          <p:cNvGrpSpPr/>
          <p:nvPr/>
        </p:nvGrpSpPr>
        <p:grpSpPr>
          <a:xfrm>
            <a:off x="361981" y="4410528"/>
            <a:ext cx="322647" cy="322647"/>
            <a:chOff x="798656" y="3849778"/>
            <a:chExt cx="322647" cy="322647"/>
          </a:xfrm>
        </p:grpSpPr>
        <p:grpSp>
          <p:nvGrpSpPr>
            <p:cNvPr id="209" name="Google Shape;209;p16"/>
            <p:cNvGrpSpPr/>
            <p:nvPr/>
          </p:nvGrpSpPr>
          <p:grpSpPr>
            <a:xfrm>
              <a:off x="845906" y="3897028"/>
              <a:ext cx="228146" cy="228146"/>
              <a:chOff x="1789050" y="-311125"/>
              <a:chExt cx="427800" cy="427800"/>
            </a:xfrm>
          </p:grpSpPr>
          <p:cxnSp>
            <p:nvCxnSpPr>
              <p:cNvPr id="210" name="Google Shape;210;p16"/>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211" name="Google Shape;211;p16"/>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212" name="Google Shape;212;p16"/>
            <p:cNvGrpSpPr/>
            <p:nvPr/>
          </p:nvGrpSpPr>
          <p:grpSpPr>
            <a:xfrm rot="2700000">
              <a:off x="845906" y="3897028"/>
              <a:ext cx="228146" cy="228146"/>
              <a:chOff x="1789050" y="-311125"/>
              <a:chExt cx="427800" cy="427800"/>
            </a:xfrm>
          </p:grpSpPr>
          <p:cxnSp>
            <p:nvCxnSpPr>
              <p:cNvPr id="213" name="Google Shape;213;p16"/>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214" name="Google Shape;214;p16"/>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215" name="Google Shape;215;p16"/>
          <p:cNvGrpSpPr/>
          <p:nvPr/>
        </p:nvGrpSpPr>
        <p:grpSpPr>
          <a:xfrm>
            <a:off x="8459431" y="4410528"/>
            <a:ext cx="322647" cy="322647"/>
            <a:chOff x="798656" y="3849778"/>
            <a:chExt cx="322647" cy="322647"/>
          </a:xfrm>
        </p:grpSpPr>
        <p:grpSp>
          <p:nvGrpSpPr>
            <p:cNvPr id="216" name="Google Shape;216;p16"/>
            <p:cNvGrpSpPr/>
            <p:nvPr/>
          </p:nvGrpSpPr>
          <p:grpSpPr>
            <a:xfrm>
              <a:off x="845906" y="3897028"/>
              <a:ext cx="228146" cy="228146"/>
              <a:chOff x="1789050" y="-311125"/>
              <a:chExt cx="427800" cy="427800"/>
            </a:xfrm>
          </p:grpSpPr>
          <p:cxnSp>
            <p:nvCxnSpPr>
              <p:cNvPr id="217" name="Google Shape;217;p16"/>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218" name="Google Shape;218;p16"/>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219" name="Google Shape;219;p16"/>
            <p:cNvGrpSpPr/>
            <p:nvPr/>
          </p:nvGrpSpPr>
          <p:grpSpPr>
            <a:xfrm rot="2700000">
              <a:off x="845906" y="3897028"/>
              <a:ext cx="228146" cy="228146"/>
              <a:chOff x="1789050" y="-311125"/>
              <a:chExt cx="427800" cy="427800"/>
            </a:xfrm>
          </p:grpSpPr>
          <p:cxnSp>
            <p:nvCxnSpPr>
              <p:cNvPr id="220" name="Google Shape;220;p16"/>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221" name="Google Shape;221;p16"/>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sp>
        <p:nvSpPr>
          <p:cNvPr id="222" name="Google Shape;222;p16"/>
          <p:cNvSpPr txBox="1"/>
          <p:nvPr>
            <p:ph type="title"/>
          </p:nvPr>
        </p:nvSpPr>
        <p:spPr>
          <a:xfrm>
            <a:off x="850280" y="1233125"/>
            <a:ext cx="2145600" cy="393600"/>
          </a:xfrm>
          <a:prstGeom prst="rect">
            <a:avLst/>
          </a:prstGeom>
          <a:solidFill>
            <a:srgbClr val="F3F3F3">
              <a:alpha val="74110"/>
            </a:srgbClr>
          </a:solidFill>
          <a:ln cap="flat" cmpd="sng" w="9525">
            <a:solidFill>
              <a:schemeClr val="dk2"/>
            </a:solidFill>
            <a:prstDash val="solid"/>
            <a:round/>
            <a:headEnd len="sm" w="sm" type="none"/>
            <a:tailEnd len="sm" w="sm" type="none"/>
          </a:ln>
          <a:effectLst>
            <a:outerShdw blurRad="57150" rotWithShape="0" algn="bl" dir="5400000" dist="19050">
              <a:schemeClr val="dk2">
                <a:alpha val="8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23" name="Google Shape;223;p16"/>
          <p:cNvSpPr txBox="1"/>
          <p:nvPr>
            <p:ph idx="2" type="title"/>
          </p:nvPr>
        </p:nvSpPr>
        <p:spPr>
          <a:xfrm>
            <a:off x="6148130" y="1233125"/>
            <a:ext cx="2145600" cy="393600"/>
          </a:xfrm>
          <a:prstGeom prst="rect">
            <a:avLst/>
          </a:prstGeom>
          <a:solidFill>
            <a:srgbClr val="F3F3F3">
              <a:alpha val="74110"/>
            </a:srgbClr>
          </a:solidFill>
          <a:ln cap="flat" cmpd="sng" w="9525">
            <a:solidFill>
              <a:schemeClr val="dk2"/>
            </a:solidFill>
            <a:prstDash val="solid"/>
            <a:round/>
            <a:headEnd len="sm" w="sm" type="none"/>
            <a:tailEnd len="sm" w="sm" type="none"/>
          </a:ln>
          <a:effectLst>
            <a:outerShdw blurRad="57150" rotWithShape="0" algn="bl" dir="5400000" dist="19050">
              <a:schemeClr val="dk2">
                <a:alpha val="8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24" name="Google Shape;224;p16"/>
          <p:cNvSpPr txBox="1"/>
          <p:nvPr>
            <p:ph idx="1" type="subTitle"/>
          </p:nvPr>
        </p:nvSpPr>
        <p:spPr>
          <a:xfrm>
            <a:off x="850280" y="1746149"/>
            <a:ext cx="2145600" cy="8256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25" name="Google Shape;225;p16"/>
          <p:cNvSpPr txBox="1"/>
          <p:nvPr>
            <p:ph idx="3" type="subTitle"/>
          </p:nvPr>
        </p:nvSpPr>
        <p:spPr>
          <a:xfrm>
            <a:off x="6148130" y="1746149"/>
            <a:ext cx="2145600" cy="8256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26" name="Google Shape;226;p16"/>
          <p:cNvSpPr txBox="1"/>
          <p:nvPr>
            <p:ph idx="4" type="title"/>
          </p:nvPr>
        </p:nvSpPr>
        <p:spPr>
          <a:xfrm>
            <a:off x="3499195" y="2592675"/>
            <a:ext cx="2145600" cy="393600"/>
          </a:xfrm>
          <a:prstGeom prst="rect">
            <a:avLst/>
          </a:prstGeom>
          <a:solidFill>
            <a:srgbClr val="F3F3F3">
              <a:alpha val="74110"/>
            </a:srgbClr>
          </a:solidFill>
          <a:ln cap="flat" cmpd="sng" w="9525">
            <a:solidFill>
              <a:schemeClr val="dk2"/>
            </a:solidFill>
            <a:prstDash val="solid"/>
            <a:round/>
            <a:headEnd len="sm" w="sm" type="none"/>
            <a:tailEnd len="sm" w="sm" type="none"/>
          </a:ln>
          <a:effectLst>
            <a:outerShdw blurRad="57150" rotWithShape="0" algn="bl" dir="5400000" dist="19050">
              <a:schemeClr val="dk2">
                <a:alpha val="8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27" name="Google Shape;227;p16"/>
          <p:cNvSpPr txBox="1"/>
          <p:nvPr>
            <p:ph idx="5" type="subTitle"/>
          </p:nvPr>
        </p:nvSpPr>
        <p:spPr>
          <a:xfrm>
            <a:off x="3499195" y="3105699"/>
            <a:ext cx="2145600" cy="8256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28" name="Google Shape;228;p16"/>
          <p:cNvSpPr txBox="1"/>
          <p:nvPr>
            <p:ph idx="6" type="title"/>
          </p:nvPr>
        </p:nvSpPr>
        <p:spPr>
          <a:xfrm>
            <a:off x="720000" y="44543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6_2">
    <p:spTree>
      <p:nvGrpSpPr>
        <p:cNvPr id="229" name="Shape 229"/>
        <p:cNvGrpSpPr/>
        <p:nvPr/>
      </p:nvGrpSpPr>
      <p:grpSpPr>
        <a:xfrm>
          <a:off x="0" y="0"/>
          <a:ext cx="0" cy="0"/>
          <a:chOff x="0" y="0"/>
          <a:chExt cx="0" cy="0"/>
        </a:xfrm>
      </p:grpSpPr>
      <p:pic>
        <p:nvPicPr>
          <p:cNvPr id="230" name="Google Shape;230;p17"/>
          <p:cNvPicPr preferRelativeResize="0"/>
          <p:nvPr/>
        </p:nvPicPr>
        <p:blipFill rotWithShape="1">
          <a:blip r:embed="rId2">
            <a:alphaModFix amt="90000"/>
          </a:blip>
          <a:srcRect b="308" l="0" r="0" t="298"/>
          <a:stretch/>
        </p:blipFill>
        <p:spPr>
          <a:xfrm>
            <a:off x="-195083" y="-107400"/>
            <a:ext cx="9534116" cy="5358300"/>
          </a:xfrm>
          <a:prstGeom prst="rect">
            <a:avLst/>
          </a:prstGeom>
          <a:noFill/>
          <a:ln>
            <a:noFill/>
          </a:ln>
        </p:spPr>
      </p:pic>
      <p:pic>
        <p:nvPicPr>
          <p:cNvPr id="231" name="Google Shape;231;p17"/>
          <p:cNvPicPr preferRelativeResize="0"/>
          <p:nvPr/>
        </p:nvPicPr>
        <p:blipFill>
          <a:blip r:embed="rId3">
            <a:alphaModFix amt="40000"/>
          </a:blip>
          <a:stretch>
            <a:fillRect/>
          </a:stretch>
        </p:blipFill>
        <p:spPr>
          <a:xfrm>
            <a:off x="-215275" y="-117274"/>
            <a:ext cx="9551698" cy="5368175"/>
          </a:xfrm>
          <a:prstGeom prst="rect">
            <a:avLst/>
          </a:prstGeom>
          <a:noFill/>
          <a:ln>
            <a:noFill/>
          </a:ln>
        </p:spPr>
      </p:pic>
      <p:sp>
        <p:nvSpPr>
          <p:cNvPr id="232" name="Google Shape;232;p17"/>
          <p:cNvSpPr/>
          <p:nvPr/>
        </p:nvSpPr>
        <p:spPr>
          <a:xfrm>
            <a:off x="361975" y="252800"/>
            <a:ext cx="8420100" cy="40449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371475" rotWithShape="0" algn="bl" dir="486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17"/>
          <p:cNvGrpSpPr/>
          <p:nvPr/>
        </p:nvGrpSpPr>
        <p:grpSpPr>
          <a:xfrm>
            <a:off x="361981" y="4410528"/>
            <a:ext cx="322647" cy="322647"/>
            <a:chOff x="798656" y="3849778"/>
            <a:chExt cx="322647" cy="322647"/>
          </a:xfrm>
        </p:grpSpPr>
        <p:grpSp>
          <p:nvGrpSpPr>
            <p:cNvPr id="234" name="Google Shape;234;p17"/>
            <p:cNvGrpSpPr/>
            <p:nvPr/>
          </p:nvGrpSpPr>
          <p:grpSpPr>
            <a:xfrm>
              <a:off x="845906" y="3897028"/>
              <a:ext cx="228146" cy="228146"/>
              <a:chOff x="1789050" y="-311125"/>
              <a:chExt cx="427800" cy="427800"/>
            </a:xfrm>
          </p:grpSpPr>
          <p:cxnSp>
            <p:nvCxnSpPr>
              <p:cNvPr id="235" name="Google Shape;235;p17"/>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236" name="Google Shape;236;p17"/>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237" name="Google Shape;237;p17"/>
            <p:cNvGrpSpPr/>
            <p:nvPr/>
          </p:nvGrpSpPr>
          <p:grpSpPr>
            <a:xfrm rot="2700000">
              <a:off x="845906" y="3897028"/>
              <a:ext cx="228146" cy="228146"/>
              <a:chOff x="1789050" y="-311125"/>
              <a:chExt cx="427800" cy="427800"/>
            </a:xfrm>
          </p:grpSpPr>
          <p:cxnSp>
            <p:nvCxnSpPr>
              <p:cNvPr id="238" name="Google Shape;238;p17"/>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239" name="Google Shape;239;p17"/>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240" name="Google Shape;240;p17"/>
          <p:cNvGrpSpPr/>
          <p:nvPr/>
        </p:nvGrpSpPr>
        <p:grpSpPr>
          <a:xfrm>
            <a:off x="8459431" y="4410528"/>
            <a:ext cx="322647" cy="322647"/>
            <a:chOff x="798656" y="3849778"/>
            <a:chExt cx="322647" cy="322647"/>
          </a:xfrm>
        </p:grpSpPr>
        <p:grpSp>
          <p:nvGrpSpPr>
            <p:cNvPr id="241" name="Google Shape;241;p17"/>
            <p:cNvGrpSpPr/>
            <p:nvPr/>
          </p:nvGrpSpPr>
          <p:grpSpPr>
            <a:xfrm>
              <a:off x="845906" y="3897028"/>
              <a:ext cx="228146" cy="228146"/>
              <a:chOff x="1789050" y="-311125"/>
              <a:chExt cx="427800" cy="427800"/>
            </a:xfrm>
          </p:grpSpPr>
          <p:cxnSp>
            <p:nvCxnSpPr>
              <p:cNvPr id="242" name="Google Shape;242;p17"/>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243" name="Google Shape;243;p17"/>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244" name="Google Shape;244;p17"/>
            <p:cNvGrpSpPr/>
            <p:nvPr/>
          </p:nvGrpSpPr>
          <p:grpSpPr>
            <a:xfrm rot="2700000">
              <a:off x="845906" y="3897028"/>
              <a:ext cx="228146" cy="228146"/>
              <a:chOff x="1789050" y="-311125"/>
              <a:chExt cx="427800" cy="427800"/>
            </a:xfrm>
          </p:grpSpPr>
          <p:cxnSp>
            <p:nvCxnSpPr>
              <p:cNvPr id="245" name="Google Shape;245;p17"/>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246" name="Google Shape;246;p17"/>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sp>
        <p:nvSpPr>
          <p:cNvPr id="247" name="Google Shape;247;p17"/>
          <p:cNvSpPr txBox="1"/>
          <p:nvPr>
            <p:ph type="title"/>
          </p:nvPr>
        </p:nvSpPr>
        <p:spPr>
          <a:xfrm>
            <a:off x="2683883" y="2571750"/>
            <a:ext cx="1812300" cy="3936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48" name="Google Shape;248;p17"/>
          <p:cNvSpPr txBox="1"/>
          <p:nvPr>
            <p:ph idx="2" type="title"/>
          </p:nvPr>
        </p:nvSpPr>
        <p:spPr>
          <a:xfrm>
            <a:off x="6611650" y="2571750"/>
            <a:ext cx="1812300" cy="3936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49" name="Google Shape;249;p17"/>
          <p:cNvSpPr txBox="1"/>
          <p:nvPr>
            <p:ph idx="1" type="subTitle"/>
          </p:nvPr>
        </p:nvSpPr>
        <p:spPr>
          <a:xfrm>
            <a:off x="2683883" y="3084778"/>
            <a:ext cx="1812300" cy="7278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50" name="Google Shape;250;p17"/>
          <p:cNvSpPr txBox="1"/>
          <p:nvPr>
            <p:ph idx="3" type="subTitle"/>
          </p:nvPr>
        </p:nvSpPr>
        <p:spPr>
          <a:xfrm>
            <a:off x="6611650" y="3084778"/>
            <a:ext cx="1812300" cy="7278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51" name="Google Shape;251;p17"/>
          <p:cNvSpPr txBox="1"/>
          <p:nvPr>
            <p:ph idx="4" type="title"/>
          </p:nvPr>
        </p:nvSpPr>
        <p:spPr>
          <a:xfrm>
            <a:off x="4647767" y="1330925"/>
            <a:ext cx="1812300" cy="3936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52" name="Google Shape;252;p17"/>
          <p:cNvSpPr txBox="1"/>
          <p:nvPr>
            <p:ph idx="5" type="subTitle"/>
          </p:nvPr>
        </p:nvSpPr>
        <p:spPr>
          <a:xfrm>
            <a:off x="4647767" y="1843953"/>
            <a:ext cx="1812300" cy="7278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53" name="Google Shape;253;p17"/>
          <p:cNvSpPr txBox="1"/>
          <p:nvPr>
            <p:ph idx="6" type="title"/>
          </p:nvPr>
        </p:nvSpPr>
        <p:spPr>
          <a:xfrm>
            <a:off x="720000" y="44543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254" name="Google Shape;254;p17"/>
          <p:cNvSpPr txBox="1"/>
          <p:nvPr>
            <p:ph idx="7" type="title"/>
          </p:nvPr>
        </p:nvSpPr>
        <p:spPr>
          <a:xfrm>
            <a:off x="720000" y="1330925"/>
            <a:ext cx="1812300" cy="3936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55" name="Google Shape;255;p17"/>
          <p:cNvSpPr txBox="1"/>
          <p:nvPr>
            <p:ph idx="8" type="subTitle"/>
          </p:nvPr>
        </p:nvSpPr>
        <p:spPr>
          <a:xfrm>
            <a:off x="720000" y="1843953"/>
            <a:ext cx="1812300" cy="7278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_1">
    <p:spTree>
      <p:nvGrpSpPr>
        <p:cNvPr id="256" name="Shape 256"/>
        <p:cNvGrpSpPr/>
        <p:nvPr/>
      </p:nvGrpSpPr>
      <p:grpSpPr>
        <a:xfrm>
          <a:off x="0" y="0"/>
          <a:ext cx="0" cy="0"/>
          <a:chOff x="0" y="0"/>
          <a:chExt cx="0" cy="0"/>
        </a:xfrm>
      </p:grpSpPr>
      <p:pic>
        <p:nvPicPr>
          <p:cNvPr id="257" name="Google Shape;257;p18"/>
          <p:cNvPicPr preferRelativeResize="0"/>
          <p:nvPr/>
        </p:nvPicPr>
        <p:blipFill rotWithShape="1">
          <a:blip r:embed="rId2">
            <a:alphaModFix amt="70000"/>
          </a:blip>
          <a:srcRect b="308" l="0" r="0" t="298"/>
          <a:stretch/>
        </p:blipFill>
        <p:spPr>
          <a:xfrm rot="10800000">
            <a:off x="-205625" y="-113325"/>
            <a:ext cx="9555200" cy="5370150"/>
          </a:xfrm>
          <a:prstGeom prst="rect">
            <a:avLst/>
          </a:prstGeom>
          <a:noFill/>
          <a:ln>
            <a:noFill/>
          </a:ln>
        </p:spPr>
      </p:pic>
      <p:pic>
        <p:nvPicPr>
          <p:cNvPr id="258" name="Google Shape;258;p18"/>
          <p:cNvPicPr preferRelativeResize="0"/>
          <p:nvPr/>
        </p:nvPicPr>
        <p:blipFill>
          <a:blip r:embed="rId3">
            <a:alphaModFix amt="22000"/>
          </a:blip>
          <a:stretch>
            <a:fillRect/>
          </a:stretch>
        </p:blipFill>
        <p:spPr>
          <a:xfrm>
            <a:off x="-209575" y="-117775"/>
            <a:ext cx="9563151" cy="5374600"/>
          </a:xfrm>
          <a:prstGeom prst="rect">
            <a:avLst/>
          </a:prstGeom>
          <a:noFill/>
          <a:ln>
            <a:noFill/>
          </a:ln>
        </p:spPr>
      </p:pic>
      <p:sp>
        <p:nvSpPr>
          <p:cNvPr id="259" name="Google Shape;259;p18"/>
          <p:cNvSpPr/>
          <p:nvPr/>
        </p:nvSpPr>
        <p:spPr>
          <a:xfrm>
            <a:off x="361975" y="252800"/>
            <a:ext cx="8420100" cy="40449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371475" rotWithShape="0" algn="bl" dir="486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18"/>
          <p:cNvGrpSpPr/>
          <p:nvPr/>
        </p:nvGrpSpPr>
        <p:grpSpPr>
          <a:xfrm>
            <a:off x="361981" y="4410528"/>
            <a:ext cx="322647" cy="322647"/>
            <a:chOff x="798656" y="3849778"/>
            <a:chExt cx="322647" cy="322647"/>
          </a:xfrm>
        </p:grpSpPr>
        <p:grpSp>
          <p:nvGrpSpPr>
            <p:cNvPr id="261" name="Google Shape;261;p18"/>
            <p:cNvGrpSpPr/>
            <p:nvPr/>
          </p:nvGrpSpPr>
          <p:grpSpPr>
            <a:xfrm>
              <a:off x="845906" y="3897028"/>
              <a:ext cx="228146" cy="228146"/>
              <a:chOff x="1789050" y="-311125"/>
              <a:chExt cx="427800" cy="427800"/>
            </a:xfrm>
          </p:grpSpPr>
          <p:cxnSp>
            <p:nvCxnSpPr>
              <p:cNvPr id="262" name="Google Shape;262;p18"/>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263" name="Google Shape;263;p18"/>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264" name="Google Shape;264;p18"/>
            <p:cNvGrpSpPr/>
            <p:nvPr/>
          </p:nvGrpSpPr>
          <p:grpSpPr>
            <a:xfrm rot="2700000">
              <a:off x="845906" y="3897028"/>
              <a:ext cx="228146" cy="228146"/>
              <a:chOff x="1789050" y="-311125"/>
              <a:chExt cx="427800" cy="427800"/>
            </a:xfrm>
          </p:grpSpPr>
          <p:cxnSp>
            <p:nvCxnSpPr>
              <p:cNvPr id="265" name="Google Shape;265;p18"/>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266" name="Google Shape;266;p18"/>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267" name="Google Shape;267;p18"/>
          <p:cNvGrpSpPr/>
          <p:nvPr/>
        </p:nvGrpSpPr>
        <p:grpSpPr>
          <a:xfrm>
            <a:off x="8459431" y="4410528"/>
            <a:ext cx="322647" cy="322647"/>
            <a:chOff x="798656" y="3849778"/>
            <a:chExt cx="322647" cy="322647"/>
          </a:xfrm>
        </p:grpSpPr>
        <p:grpSp>
          <p:nvGrpSpPr>
            <p:cNvPr id="268" name="Google Shape;268;p18"/>
            <p:cNvGrpSpPr/>
            <p:nvPr/>
          </p:nvGrpSpPr>
          <p:grpSpPr>
            <a:xfrm>
              <a:off x="845906" y="3897028"/>
              <a:ext cx="228146" cy="228146"/>
              <a:chOff x="1789050" y="-311125"/>
              <a:chExt cx="427800" cy="427800"/>
            </a:xfrm>
          </p:grpSpPr>
          <p:cxnSp>
            <p:nvCxnSpPr>
              <p:cNvPr id="269" name="Google Shape;269;p18"/>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270" name="Google Shape;270;p18"/>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271" name="Google Shape;271;p18"/>
            <p:cNvGrpSpPr/>
            <p:nvPr/>
          </p:nvGrpSpPr>
          <p:grpSpPr>
            <a:xfrm rot="2700000">
              <a:off x="845906" y="3897028"/>
              <a:ext cx="228146" cy="228146"/>
              <a:chOff x="1789050" y="-311125"/>
              <a:chExt cx="427800" cy="427800"/>
            </a:xfrm>
          </p:grpSpPr>
          <p:cxnSp>
            <p:nvCxnSpPr>
              <p:cNvPr id="272" name="Google Shape;272;p18"/>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273" name="Google Shape;273;p18"/>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sp>
        <p:nvSpPr>
          <p:cNvPr id="274" name="Google Shape;274;p18"/>
          <p:cNvSpPr txBox="1"/>
          <p:nvPr>
            <p:ph type="title"/>
          </p:nvPr>
        </p:nvSpPr>
        <p:spPr>
          <a:xfrm>
            <a:off x="992185" y="1442432"/>
            <a:ext cx="2003700" cy="393600"/>
          </a:xfrm>
          <a:prstGeom prst="rect">
            <a:avLst/>
          </a:prstGeom>
          <a:solidFill>
            <a:srgbClr val="F3F3F3">
              <a:alpha val="74110"/>
            </a:srgbClr>
          </a:solidFill>
          <a:ln cap="flat" cmpd="sng" w="9525">
            <a:solidFill>
              <a:schemeClr val="dk2"/>
            </a:solidFill>
            <a:prstDash val="solid"/>
            <a:round/>
            <a:headEnd len="sm" w="sm" type="none"/>
            <a:tailEnd len="sm" w="sm" type="none"/>
          </a:ln>
          <a:effectLst>
            <a:outerShdw blurRad="57150" rotWithShape="0" algn="bl" dir="5400000" dist="19050">
              <a:schemeClr val="dk2">
                <a:alpha val="6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75" name="Google Shape;275;p18"/>
          <p:cNvSpPr txBox="1"/>
          <p:nvPr>
            <p:ph idx="2" type="title"/>
          </p:nvPr>
        </p:nvSpPr>
        <p:spPr>
          <a:xfrm>
            <a:off x="6148135" y="1442432"/>
            <a:ext cx="2003700" cy="393600"/>
          </a:xfrm>
          <a:prstGeom prst="rect">
            <a:avLst/>
          </a:prstGeom>
          <a:solidFill>
            <a:srgbClr val="F3F3F3">
              <a:alpha val="74110"/>
            </a:srgbClr>
          </a:solidFill>
          <a:ln cap="flat" cmpd="sng" w="9525">
            <a:solidFill>
              <a:schemeClr val="dk2"/>
            </a:solidFill>
            <a:prstDash val="solid"/>
            <a:round/>
            <a:headEnd len="sm" w="sm" type="none"/>
            <a:tailEnd len="sm" w="sm" type="none"/>
          </a:ln>
          <a:effectLst>
            <a:outerShdw blurRad="57150" rotWithShape="0" algn="bl" dir="5400000" dist="19050">
              <a:schemeClr val="dk2">
                <a:alpha val="6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76" name="Google Shape;276;p18"/>
          <p:cNvSpPr txBox="1"/>
          <p:nvPr>
            <p:ph idx="1" type="subTitle"/>
          </p:nvPr>
        </p:nvSpPr>
        <p:spPr>
          <a:xfrm>
            <a:off x="992175" y="1820211"/>
            <a:ext cx="2003700" cy="72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77" name="Google Shape;277;p18"/>
          <p:cNvSpPr txBox="1"/>
          <p:nvPr>
            <p:ph idx="3" type="subTitle"/>
          </p:nvPr>
        </p:nvSpPr>
        <p:spPr>
          <a:xfrm>
            <a:off x="6148125" y="1820211"/>
            <a:ext cx="2003700" cy="72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78" name="Google Shape;278;p18"/>
          <p:cNvSpPr txBox="1"/>
          <p:nvPr>
            <p:ph idx="4" type="title"/>
          </p:nvPr>
        </p:nvSpPr>
        <p:spPr>
          <a:xfrm>
            <a:off x="3570147" y="1442432"/>
            <a:ext cx="2003700" cy="393600"/>
          </a:xfrm>
          <a:prstGeom prst="rect">
            <a:avLst/>
          </a:prstGeom>
          <a:solidFill>
            <a:srgbClr val="F3F3F3">
              <a:alpha val="74110"/>
            </a:srgbClr>
          </a:solidFill>
          <a:ln cap="flat" cmpd="sng" w="9525">
            <a:solidFill>
              <a:schemeClr val="dk2"/>
            </a:solidFill>
            <a:prstDash val="solid"/>
            <a:round/>
            <a:headEnd len="sm" w="sm" type="none"/>
            <a:tailEnd len="sm" w="sm" type="none"/>
          </a:ln>
          <a:effectLst>
            <a:outerShdw blurRad="57150" rotWithShape="0" algn="bl" dir="5400000" dist="19050">
              <a:schemeClr val="dk2">
                <a:alpha val="6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79" name="Google Shape;279;p18"/>
          <p:cNvSpPr txBox="1"/>
          <p:nvPr>
            <p:ph idx="5" type="subTitle"/>
          </p:nvPr>
        </p:nvSpPr>
        <p:spPr>
          <a:xfrm>
            <a:off x="3570160" y="1820211"/>
            <a:ext cx="2003700" cy="72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80" name="Google Shape;280;p18"/>
          <p:cNvSpPr txBox="1"/>
          <p:nvPr>
            <p:ph idx="6" type="title"/>
          </p:nvPr>
        </p:nvSpPr>
        <p:spPr>
          <a:xfrm>
            <a:off x="720000" y="44543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281" name="Google Shape;281;p18"/>
          <p:cNvSpPr txBox="1"/>
          <p:nvPr>
            <p:ph idx="7" type="title"/>
          </p:nvPr>
        </p:nvSpPr>
        <p:spPr>
          <a:xfrm>
            <a:off x="992185" y="2945557"/>
            <a:ext cx="2003700" cy="393600"/>
          </a:xfrm>
          <a:prstGeom prst="rect">
            <a:avLst/>
          </a:prstGeom>
          <a:solidFill>
            <a:srgbClr val="F3F3F3">
              <a:alpha val="74110"/>
            </a:srgbClr>
          </a:solidFill>
          <a:ln cap="flat" cmpd="sng" w="9525">
            <a:solidFill>
              <a:schemeClr val="dk2"/>
            </a:solidFill>
            <a:prstDash val="solid"/>
            <a:round/>
            <a:headEnd len="sm" w="sm" type="none"/>
            <a:tailEnd len="sm" w="sm" type="none"/>
          </a:ln>
          <a:effectLst>
            <a:outerShdw blurRad="57150" rotWithShape="0" algn="bl" dir="5400000" dist="19050">
              <a:schemeClr val="dk2">
                <a:alpha val="6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82" name="Google Shape;282;p18"/>
          <p:cNvSpPr txBox="1"/>
          <p:nvPr>
            <p:ph idx="8" type="title"/>
          </p:nvPr>
        </p:nvSpPr>
        <p:spPr>
          <a:xfrm>
            <a:off x="6148135" y="2945557"/>
            <a:ext cx="2003700" cy="393600"/>
          </a:xfrm>
          <a:prstGeom prst="rect">
            <a:avLst/>
          </a:prstGeom>
          <a:solidFill>
            <a:srgbClr val="F3F3F3">
              <a:alpha val="74110"/>
            </a:srgbClr>
          </a:solidFill>
          <a:ln cap="flat" cmpd="sng" w="9525">
            <a:solidFill>
              <a:schemeClr val="dk2"/>
            </a:solidFill>
            <a:prstDash val="solid"/>
            <a:round/>
            <a:headEnd len="sm" w="sm" type="none"/>
            <a:tailEnd len="sm" w="sm" type="none"/>
          </a:ln>
          <a:effectLst>
            <a:outerShdw blurRad="57150" rotWithShape="0" algn="bl" dir="5400000" dist="19050">
              <a:schemeClr val="dk2">
                <a:alpha val="6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83" name="Google Shape;283;p18"/>
          <p:cNvSpPr txBox="1"/>
          <p:nvPr>
            <p:ph idx="9" type="subTitle"/>
          </p:nvPr>
        </p:nvSpPr>
        <p:spPr>
          <a:xfrm>
            <a:off x="992175" y="3323336"/>
            <a:ext cx="2003700" cy="72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84" name="Google Shape;284;p18"/>
          <p:cNvSpPr txBox="1"/>
          <p:nvPr>
            <p:ph idx="13" type="subTitle"/>
          </p:nvPr>
        </p:nvSpPr>
        <p:spPr>
          <a:xfrm>
            <a:off x="6148125" y="3323336"/>
            <a:ext cx="2003700" cy="72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85" name="Google Shape;285;p18"/>
          <p:cNvSpPr txBox="1"/>
          <p:nvPr>
            <p:ph idx="14" type="title"/>
          </p:nvPr>
        </p:nvSpPr>
        <p:spPr>
          <a:xfrm>
            <a:off x="3570147" y="2945557"/>
            <a:ext cx="2003700" cy="393600"/>
          </a:xfrm>
          <a:prstGeom prst="rect">
            <a:avLst/>
          </a:prstGeom>
          <a:solidFill>
            <a:srgbClr val="F3F3F3">
              <a:alpha val="74110"/>
            </a:srgbClr>
          </a:solidFill>
          <a:ln cap="flat" cmpd="sng" w="9525">
            <a:solidFill>
              <a:schemeClr val="dk2"/>
            </a:solidFill>
            <a:prstDash val="solid"/>
            <a:round/>
            <a:headEnd len="sm" w="sm" type="none"/>
            <a:tailEnd len="sm" w="sm" type="none"/>
          </a:ln>
          <a:effectLst>
            <a:outerShdw blurRad="57150" rotWithShape="0" algn="bl" dir="5400000" dist="19050">
              <a:schemeClr val="dk2">
                <a:alpha val="6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86" name="Google Shape;286;p18"/>
          <p:cNvSpPr txBox="1"/>
          <p:nvPr>
            <p:ph idx="15" type="subTitle"/>
          </p:nvPr>
        </p:nvSpPr>
        <p:spPr>
          <a:xfrm>
            <a:off x="3570160" y="3323336"/>
            <a:ext cx="2003700" cy="72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2">
    <p:spTree>
      <p:nvGrpSpPr>
        <p:cNvPr id="287" name="Shape 287"/>
        <p:cNvGrpSpPr/>
        <p:nvPr/>
      </p:nvGrpSpPr>
      <p:grpSpPr>
        <a:xfrm>
          <a:off x="0" y="0"/>
          <a:ext cx="0" cy="0"/>
          <a:chOff x="0" y="0"/>
          <a:chExt cx="0" cy="0"/>
        </a:xfrm>
      </p:grpSpPr>
      <p:pic>
        <p:nvPicPr>
          <p:cNvPr id="288" name="Google Shape;288;p19"/>
          <p:cNvPicPr preferRelativeResize="0"/>
          <p:nvPr/>
        </p:nvPicPr>
        <p:blipFill rotWithShape="1">
          <a:blip r:embed="rId2">
            <a:alphaModFix/>
          </a:blip>
          <a:srcRect b="308" l="0" r="0" t="298"/>
          <a:stretch/>
        </p:blipFill>
        <p:spPr>
          <a:xfrm>
            <a:off x="-229025" y="-107029"/>
            <a:ext cx="9602048" cy="5396448"/>
          </a:xfrm>
          <a:prstGeom prst="rect">
            <a:avLst/>
          </a:prstGeom>
          <a:noFill/>
          <a:ln>
            <a:noFill/>
          </a:ln>
        </p:spPr>
      </p:pic>
      <p:pic>
        <p:nvPicPr>
          <p:cNvPr id="289" name="Google Shape;289;p19"/>
          <p:cNvPicPr preferRelativeResize="0"/>
          <p:nvPr/>
        </p:nvPicPr>
        <p:blipFill>
          <a:blip r:embed="rId3">
            <a:alphaModFix amt="40000"/>
          </a:blip>
          <a:stretch>
            <a:fillRect/>
          </a:stretch>
        </p:blipFill>
        <p:spPr>
          <a:xfrm>
            <a:off x="-203850" y="-174028"/>
            <a:ext cx="9551698" cy="5368175"/>
          </a:xfrm>
          <a:prstGeom prst="rect">
            <a:avLst/>
          </a:prstGeom>
          <a:noFill/>
          <a:ln>
            <a:noFill/>
          </a:ln>
        </p:spPr>
      </p:pic>
      <p:sp>
        <p:nvSpPr>
          <p:cNvPr id="290" name="Google Shape;290;p19"/>
          <p:cNvSpPr/>
          <p:nvPr/>
        </p:nvSpPr>
        <p:spPr>
          <a:xfrm>
            <a:off x="720000" y="252800"/>
            <a:ext cx="7704000" cy="3967200"/>
          </a:xfrm>
          <a:prstGeom prst="roundRect">
            <a:avLst>
              <a:gd fmla="val 7830" name="adj"/>
            </a:avLst>
          </a:prstGeom>
          <a:solidFill>
            <a:srgbClr val="EEEEEE">
              <a:alpha val="65630"/>
            </a:srgbClr>
          </a:solidFill>
          <a:ln cap="flat" cmpd="sng" w="19050">
            <a:solidFill>
              <a:schemeClr val="dk2"/>
            </a:solidFill>
            <a:prstDash val="solid"/>
            <a:round/>
            <a:headEnd len="sm" w="sm" type="none"/>
            <a:tailEnd len="sm" w="sm" type="none"/>
          </a:ln>
          <a:effectLst>
            <a:outerShdw blurRad="571500" rotWithShape="0" algn="bl" dir="3000000" dist="95250">
              <a:schemeClr val="lt1">
                <a:alpha val="8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txBox="1"/>
          <p:nvPr>
            <p:ph type="title"/>
          </p:nvPr>
        </p:nvSpPr>
        <p:spPr>
          <a:xfrm>
            <a:off x="1743300" y="1345125"/>
            <a:ext cx="56574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sz="48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292" name="Google Shape;292;p19"/>
          <p:cNvSpPr txBox="1"/>
          <p:nvPr>
            <p:ph idx="1" type="subTitle"/>
          </p:nvPr>
        </p:nvSpPr>
        <p:spPr>
          <a:xfrm>
            <a:off x="2330550" y="2571750"/>
            <a:ext cx="4482900" cy="117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Darker Grotesque SemiBold"/>
                <a:ea typeface="Darker Grotesque SemiBold"/>
                <a:cs typeface="Darker Grotesque SemiBold"/>
                <a:sym typeface="Darker Grotesque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293" name="Shape 293"/>
        <p:cNvGrpSpPr/>
        <p:nvPr/>
      </p:nvGrpSpPr>
      <p:grpSpPr>
        <a:xfrm>
          <a:off x="0" y="0"/>
          <a:ext cx="0" cy="0"/>
          <a:chOff x="0" y="0"/>
          <a:chExt cx="0" cy="0"/>
        </a:xfrm>
      </p:grpSpPr>
      <p:pic>
        <p:nvPicPr>
          <p:cNvPr id="294" name="Google Shape;294;p20"/>
          <p:cNvPicPr preferRelativeResize="0"/>
          <p:nvPr/>
        </p:nvPicPr>
        <p:blipFill rotWithShape="1">
          <a:blip r:embed="rId2">
            <a:alphaModFix/>
          </a:blip>
          <a:srcRect b="308" l="0" r="0" t="298"/>
          <a:stretch/>
        </p:blipFill>
        <p:spPr>
          <a:xfrm>
            <a:off x="-151300" y="-82775"/>
            <a:ext cx="9446548" cy="5309051"/>
          </a:xfrm>
          <a:prstGeom prst="rect">
            <a:avLst/>
          </a:prstGeom>
          <a:noFill/>
          <a:ln>
            <a:noFill/>
          </a:ln>
        </p:spPr>
      </p:pic>
      <p:pic>
        <p:nvPicPr>
          <p:cNvPr id="295" name="Google Shape;295;p20"/>
          <p:cNvPicPr preferRelativeResize="0"/>
          <p:nvPr/>
        </p:nvPicPr>
        <p:blipFill>
          <a:blip r:embed="rId3">
            <a:alphaModFix amt="22000"/>
          </a:blip>
          <a:stretch>
            <a:fillRect/>
          </a:stretch>
        </p:blipFill>
        <p:spPr>
          <a:xfrm>
            <a:off x="-209575" y="-117775"/>
            <a:ext cx="9563151" cy="5374600"/>
          </a:xfrm>
          <a:prstGeom prst="rect">
            <a:avLst/>
          </a:prstGeom>
          <a:noFill/>
          <a:ln>
            <a:noFill/>
          </a:ln>
        </p:spPr>
      </p:pic>
      <p:sp>
        <p:nvSpPr>
          <p:cNvPr id="296" name="Google Shape;296;p20"/>
          <p:cNvSpPr/>
          <p:nvPr/>
        </p:nvSpPr>
        <p:spPr>
          <a:xfrm>
            <a:off x="720000" y="252800"/>
            <a:ext cx="7704000" cy="39672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571500" rotWithShape="0" algn="bl" dir="3000000" dist="95250">
              <a:schemeClr val="lt1">
                <a:alpha val="8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0"/>
          <p:cNvSpPr txBox="1"/>
          <p:nvPr>
            <p:ph type="title"/>
          </p:nvPr>
        </p:nvSpPr>
        <p:spPr>
          <a:xfrm>
            <a:off x="1397375" y="1345125"/>
            <a:ext cx="63492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sz="48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298" name="Google Shape;298;p20"/>
          <p:cNvSpPr txBox="1"/>
          <p:nvPr>
            <p:ph idx="1" type="subTitle"/>
          </p:nvPr>
        </p:nvSpPr>
        <p:spPr>
          <a:xfrm>
            <a:off x="2330550" y="2806688"/>
            <a:ext cx="4482900" cy="72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Darker Grotesque SemiBold"/>
                <a:ea typeface="Darker Grotesque SemiBold"/>
                <a:cs typeface="Darker Grotesque SemiBold"/>
                <a:sym typeface="Darker Grotesque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0" l="337" r="327" t="0"/>
          <a:stretch/>
        </p:blipFill>
        <p:spPr>
          <a:xfrm>
            <a:off x="-116675" y="-90000"/>
            <a:ext cx="9352125" cy="5323500"/>
          </a:xfrm>
          <a:prstGeom prst="rect">
            <a:avLst/>
          </a:prstGeom>
          <a:noFill/>
          <a:ln>
            <a:noFill/>
          </a:ln>
        </p:spPr>
      </p:pic>
      <p:pic>
        <p:nvPicPr>
          <p:cNvPr id="15" name="Google Shape;15;p3"/>
          <p:cNvPicPr preferRelativeResize="0"/>
          <p:nvPr/>
        </p:nvPicPr>
        <p:blipFill>
          <a:blip r:embed="rId3">
            <a:alphaModFix amt="40000"/>
          </a:blip>
          <a:stretch>
            <a:fillRect/>
          </a:stretch>
        </p:blipFill>
        <p:spPr>
          <a:xfrm>
            <a:off x="-203850" y="-112337"/>
            <a:ext cx="9551698" cy="5368175"/>
          </a:xfrm>
          <a:prstGeom prst="rect">
            <a:avLst/>
          </a:prstGeom>
          <a:noFill/>
          <a:ln>
            <a:noFill/>
          </a:ln>
        </p:spPr>
      </p:pic>
      <p:sp>
        <p:nvSpPr>
          <p:cNvPr id="16" name="Google Shape;16;p3"/>
          <p:cNvSpPr/>
          <p:nvPr/>
        </p:nvSpPr>
        <p:spPr>
          <a:xfrm>
            <a:off x="720000" y="252800"/>
            <a:ext cx="7704000" cy="39672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571500" rotWithShape="0" algn="bl" dir="3000000" dist="95250">
              <a:schemeClr val="lt1">
                <a:alpha val="8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1639950" y="1928938"/>
            <a:ext cx="5864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b="1"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 name="Google Shape;18;p3"/>
          <p:cNvSpPr txBox="1"/>
          <p:nvPr>
            <p:ph idx="1" type="subTitle"/>
          </p:nvPr>
        </p:nvSpPr>
        <p:spPr>
          <a:xfrm>
            <a:off x="2343300" y="3088413"/>
            <a:ext cx="4457400" cy="4569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atin typeface="Darker Grotesque SemiBold"/>
                <a:ea typeface="Darker Grotesque SemiBold"/>
                <a:cs typeface="Darker Grotesque SemiBold"/>
                <a:sym typeface="Darker Grotesque SemiBol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9" name="Google Shape;19;p3"/>
          <p:cNvSpPr txBox="1"/>
          <p:nvPr>
            <p:ph hasCustomPrompt="1" idx="2" type="title"/>
          </p:nvPr>
        </p:nvSpPr>
        <p:spPr>
          <a:xfrm>
            <a:off x="3642450" y="927488"/>
            <a:ext cx="1859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8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2">
    <p:spTree>
      <p:nvGrpSpPr>
        <p:cNvPr id="299" name="Shape 299"/>
        <p:cNvGrpSpPr/>
        <p:nvPr/>
      </p:nvGrpSpPr>
      <p:grpSpPr>
        <a:xfrm>
          <a:off x="0" y="0"/>
          <a:ext cx="0" cy="0"/>
          <a:chOff x="0" y="0"/>
          <a:chExt cx="0" cy="0"/>
        </a:xfrm>
      </p:grpSpPr>
      <p:pic>
        <p:nvPicPr>
          <p:cNvPr id="300" name="Google Shape;300;p21"/>
          <p:cNvPicPr preferRelativeResize="0"/>
          <p:nvPr/>
        </p:nvPicPr>
        <p:blipFill rotWithShape="1">
          <a:blip r:embed="rId2">
            <a:alphaModFix/>
          </a:blip>
          <a:srcRect b="0" l="79" r="79" t="0"/>
          <a:stretch/>
        </p:blipFill>
        <p:spPr>
          <a:xfrm rot="10800000">
            <a:off x="-77776" y="-44049"/>
            <a:ext cx="9392451" cy="5319099"/>
          </a:xfrm>
          <a:prstGeom prst="rect">
            <a:avLst/>
          </a:prstGeom>
          <a:noFill/>
          <a:ln>
            <a:noFill/>
          </a:ln>
        </p:spPr>
      </p:pic>
      <p:pic>
        <p:nvPicPr>
          <p:cNvPr id="301" name="Google Shape;301;p21"/>
          <p:cNvPicPr preferRelativeResize="0"/>
          <p:nvPr/>
        </p:nvPicPr>
        <p:blipFill>
          <a:blip r:embed="rId3">
            <a:alphaModFix amt="22000"/>
          </a:blip>
          <a:stretch>
            <a:fillRect/>
          </a:stretch>
        </p:blipFill>
        <p:spPr>
          <a:xfrm>
            <a:off x="-209575" y="-117775"/>
            <a:ext cx="9563151" cy="5374600"/>
          </a:xfrm>
          <a:prstGeom prst="rect">
            <a:avLst/>
          </a:prstGeom>
          <a:noFill/>
          <a:ln>
            <a:noFill/>
          </a:ln>
        </p:spPr>
      </p:pic>
      <p:sp>
        <p:nvSpPr>
          <p:cNvPr id="302" name="Google Shape;302;p21"/>
          <p:cNvSpPr/>
          <p:nvPr/>
        </p:nvSpPr>
        <p:spPr>
          <a:xfrm>
            <a:off x="720000" y="252800"/>
            <a:ext cx="7704000" cy="3967200"/>
          </a:xfrm>
          <a:prstGeom prst="roundRect">
            <a:avLst>
              <a:gd fmla="val 7830" name="adj"/>
            </a:avLst>
          </a:prstGeom>
          <a:solidFill>
            <a:srgbClr val="EEEEEE">
              <a:alpha val="65630"/>
            </a:srgbClr>
          </a:solidFill>
          <a:ln cap="flat" cmpd="sng" w="19050">
            <a:solidFill>
              <a:schemeClr val="dk2"/>
            </a:solidFill>
            <a:prstDash val="solid"/>
            <a:round/>
            <a:headEnd len="sm" w="sm" type="none"/>
            <a:tailEnd len="sm" w="sm" type="none"/>
          </a:ln>
          <a:effectLst>
            <a:outerShdw blurRad="571500" rotWithShape="0" algn="bl" dir="3000000" dist="95250">
              <a:schemeClr val="lt1">
                <a:alpha val="8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txBox="1"/>
          <p:nvPr>
            <p:ph type="title"/>
          </p:nvPr>
        </p:nvSpPr>
        <p:spPr>
          <a:xfrm>
            <a:off x="1397375" y="1315350"/>
            <a:ext cx="6349200" cy="125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sz="10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304" name="Google Shape;304;p21"/>
          <p:cNvSpPr txBox="1"/>
          <p:nvPr>
            <p:ph idx="1" type="subTitle"/>
          </p:nvPr>
        </p:nvSpPr>
        <p:spPr>
          <a:xfrm>
            <a:off x="2330550" y="2806688"/>
            <a:ext cx="4482900" cy="72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Darker Grotesque SemiBold"/>
                <a:ea typeface="Darker Grotesque SemiBold"/>
                <a:cs typeface="Darker Grotesque SemiBold"/>
                <a:sym typeface="Darker Grotesque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spTree>
      <p:nvGrpSpPr>
        <p:cNvPr id="305" name="Shape 305"/>
        <p:cNvGrpSpPr/>
        <p:nvPr/>
      </p:nvGrpSpPr>
      <p:grpSpPr>
        <a:xfrm>
          <a:off x="0" y="0"/>
          <a:ext cx="0" cy="0"/>
          <a:chOff x="0" y="0"/>
          <a:chExt cx="0" cy="0"/>
        </a:xfrm>
      </p:grpSpPr>
      <p:pic>
        <p:nvPicPr>
          <p:cNvPr id="306" name="Google Shape;306;p22"/>
          <p:cNvPicPr preferRelativeResize="0"/>
          <p:nvPr/>
        </p:nvPicPr>
        <p:blipFill rotWithShape="1">
          <a:blip r:embed="rId2">
            <a:alphaModFix amt="70000"/>
          </a:blip>
          <a:srcRect b="308" l="0" r="0" t="298"/>
          <a:stretch/>
        </p:blipFill>
        <p:spPr>
          <a:xfrm>
            <a:off x="-209575" y="-117775"/>
            <a:ext cx="9563151" cy="5374599"/>
          </a:xfrm>
          <a:prstGeom prst="rect">
            <a:avLst/>
          </a:prstGeom>
          <a:noFill/>
          <a:ln>
            <a:noFill/>
          </a:ln>
        </p:spPr>
      </p:pic>
      <p:pic>
        <p:nvPicPr>
          <p:cNvPr id="307" name="Google Shape;307;p22"/>
          <p:cNvPicPr preferRelativeResize="0"/>
          <p:nvPr/>
        </p:nvPicPr>
        <p:blipFill>
          <a:blip r:embed="rId3">
            <a:alphaModFix amt="22000"/>
          </a:blip>
          <a:stretch>
            <a:fillRect/>
          </a:stretch>
        </p:blipFill>
        <p:spPr>
          <a:xfrm>
            <a:off x="-209575" y="-117775"/>
            <a:ext cx="9563151" cy="5374600"/>
          </a:xfrm>
          <a:prstGeom prst="rect">
            <a:avLst/>
          </a:prstGeom>
          <a:noFill/>
          <a:ln>
            <a:noFill/>
          </a:ln>
        </p:spPr>
      </p:pic>
      <p:sp>
        <p:nvSpPr>
          <p:cNvPr id="308" name="Google Shape;308;p22"/>
          <p:cNvSpPr txBox="1"/>
          <p:nvPr>
            <p:ph idx="1" type="subTitle"/>
          </p:nvPr>
        </p:nvSpPr>
        <p:spPr>
          <a:xfrm>
            <a:off x="873100" y="1949150"/>
            <a:ext cx="3249600" cy="130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atin typeface="Darker Grotesque SemiBold"/>
                <a:ea typeface="Darker Grotesque SemiBold"/>
                <a:cs typeface="Darker Grotesque SemiBold"/>
                <a:sym typeface="Darker Grotesque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09" name="Google Shape;309;p22"/>
          <p:cNvSpPr txBox="1"/>
          <p:nvPr>
            <p:ph type="title"/>
          </p:nvPr>
        </p:nvSpPr>
        <p:spPr>
          <a:xfrm>
            <a:off x="720000" y="44543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grpSp>
        <p:nvGrpSpPr>
          <p:cNvPr id="310" name="Google Shape;310;p22"/>
          <p:cNvGrpSpPr/>
          <p:nvPr/>
        </p:nvGrpSpPr>
        <p:grpSpPr>
          <a:xfrm>
            <a:off x="361981" y="4410528"/>
            <a:ext cx="322647" cy="322647"/>
            <a:chOff x="798656" y="3849778"/>
            <a:chExt cx="322647" cy="322647"/>
          </a:xfrm>
        </p:grpSpPr>
        <p:grpSp>
          <p:nvGrpSpPr>
            <p:cNvPr id="311" name="Google Shape;311;p22"/>
            <p:cNvGrpSpPr/>
            <p:nvPr/>
          </p:nvGrpSpPr>
          <p:grpSpPr>
            <a:xfrm>
              <a:off x="845906" y="3897028"/>
              <a:ext cx="228146" cy="228146"/>
              <a:chOff x="1789050" y="-311125"/>
              <a:chExt cx="427800" cy="427800"/>
            </a:xfrm>
          </p:grpSpPr>
          <p:cxnSp>
            <p:nvCxnSpPr>
              <p:cNvPr id="312" name="Google Shape;312;p22"/>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313" name="Google Shape;313;p22"/>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314" name="Google Shape;314;p22"/>
            <p:cNvGrpSpPr/>
            <p:nvPr/>
          </p:nvGrpSpPr>
          <p:grpSpPr>
            <a:xfrm rot="2700000">
              <a:off x="845906" y="3897028"/>
              <a:ext cx="228146" cy="228146"/>
              <a:chOff x="1789050" y="-311125"/>
              <a:chExt cx="427800" cy="427800"/>
            </a:xfrm>
          </p:grpSpPr>
          <p:cxnSp>
            <p:nvCxnSpPr>
              <p:cNvPr id="315" name="Google Shape;315;p22"/>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316" name="Google Shape;316;p22"/>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317" name="Google Shape;317;p22"/>
          <p:cNvGrpSpPr/>
          <p:nvPr/>
        </p:nvGrpSpPr>
        <p:grpSpPr>
          <a:xfrm>
            <a:off x="8459431" y="4410528"/>
            <a:ext cx="322647" cy="322647"/>
            <a:chOff x="798656" y="3849778"/>
            <a:chExt cx="322647" cy="322647"/>
          </a:xfrm>
        </p:grpSpPr>
        <p:grpSp>
          <p:nvGrpSpPr>
            <p:cNvPr id="318" name="Google Shape;318;p22"/>
            <p:cNvGrpSpPr/>
            <p:nvPr/>
          </p:nvGrpSpPr>
          <p:grpSpPr>
            <a:xfrm>
              <a:off x="845906" y="3897028"/>
              <a:ext cx="228146" cy="228146"/>
              <a:chOff x="1789050" y="-311125"/>
              <a:chExt cx="427800" cy="427800"/>
            </a:xfrm>
          </p:grpSpPr>
          <p:cxnSp>
            <p:nvCxnSpPr>
              <p:cNvPr id="319" name="Google Shape;319;p22"/>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320" name="Google Shape;320;p22"/>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321" name="Google Shape;321;p22"/>
            <p:cNvGrpSpPr/>
            <p:nvPr/>
          </p:nvGrpSpPr>
          <p:grpSpPr>
            <a:xfrm rot="2700000">
              <a:off x="845906" y="3897028"/>
              <a:ext cx="228146" cy="228146"/>
              <a:chOff x="1789050" y="-311125"/>
              <a:chExt cx="427800" cy="427800"/>
            </a:xfrm>
          </p:grpSpPr>
          <p:cxnSp>
            <p:nvCxnSpPr>
              <p:cNvPr id="322" name="Google Shape;322;p22"/>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323" name="Google Shape;323;p22"/>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
    <p:spTree>
      <p:nvGrpSpPr>
        <p:cNvPr id="324" name="Shape 324"/>
        <p:cNvGrpSpPr/>
        <p:nvPr/>
      </p:nvGrpSpPr>
      <p:grpSpPr>
        <a:xfrm>
          <a:off x="0" y="0"/>
          <a:ext cx="0" cy="0"/>
          <a:chOff x="0" y="0"/>
          <a:chExt cx="0" cy="0"/>
        </a:xfrm>
      </p:grpSpPr>
      <p:pic>
        <p:nvPicPr>
          <p:cNvPr id="325" name="Google Shape;325;p23"/>
          <p:cNvPicPr preferRelativeResize="0"/>
          <p:nvPr/>
        </p:nvPicPr>
        <p:blipFill rotWithShape="1">
          <a:blip r:embed="rId2">
            <a:alphaModFix/>
          </a:blip>
          <a:srcRect b="308" l="0" r="0" t="298"/>
          <a:stretch/>
        </p:blipFill>
        <p:spPr>
          <a:xfrm rot="10800000">
            <a:off x="-198250" y="-111400"/>
            <a:ext cx="9540449" cy="5361850"/>
          </a:xfrm>
          <a:prstGeom prst="rect">
            <a:avLst/>
          </a:prstGeom>
          <a:noFill/>
          <a:ln>
            <a:noFill/>
          </a:ln>
        </p:spPr>
      </p:pic>
      <p:pic>
        <p:nvPicPr>
          <p:cNvPr id="326" name="Google Shape;326;p23"/>
          <p:cNvPicPr preferRelativeResize="0"/>
          <p:nvPr/>
        </p:nvPicPr>
        <p:blipFill>
          <a:blip r:embed="rId3">
            <a:alphaModFix amt="40000"/>
          </a:blip>
          <a:stretch>
            <a:fillRect/>
          </a:stretch>
        </p:blipFill>
        <p:spPr>
          <a:xfrm>
            <a:off x="-203850" y="-193474"/>
            <a:ext cx="9551698" cy="5368175"/>
          </a:xfrm>
          <a:prstGeom prst="rect">
            <a:avLst/>
          </a:prstGeom>
          <a:noFill/>
          <a:ln>
            <a:noFill/>
          </a:ln>
        </p:spPr>
      </p:pic>
      <p:sp>
        <p:nvSpPr>
          <p:cNvPr id="327" name="Google Shape;327;p23"/>
          <p:cNvSpPr/>
          <p:nvPr/>
        </p:nvSpPr>
        <p:spPr>
          <a:xfrm>
            <a:off x="361975" y="252800"/>
            <a:ext cx="8420100" cy="40449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371475" rotWithShape="0" algn="bl" dir="486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
          <p:cNvSpPr txBox="1"/>
          <p:nvPr>
            <p:ph type="title"/>
          </p:nvPr>
        </p:nvSpPr>
        <p:spPr>
          <a:xfrm>
            <a:off x="720000" y="44543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600">
                <a:latin typeface="Titillium Web"/>
                <a:ea typeface="Titillium Web"/>
                <a:cs typeface="Titillium Web"/>
                <a:sym typeface="Titillium Web"/>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329" name="Google Shape;329;p23"/>
          <p:cNvSpPr txBox="1"/>
          <p:nvPr>
            <p:ph idx="1" type="body"/>
          </p:nvPr>
        </p:nvSpPr>
        <p:spPr>
          <a:xfrm>
            <a:off x="1051500" y="995275"/>
            <a:ext cx="7296300" cy="31485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SzPts val="800"/>
              <a:buFont typeface="Nunito Light"/>
              <a:buChar char="●"/>
              <a:defRPr sz="1500">
                <a:latin typeface="Darker Grotesque SemiBold"/>
                <a:ea typeface="Darker Grotesque SemiBold"/>
                <a:cs typeface="Darker Grotesque SemiBold"/>
                <a:sym typeface="Darker Grotesque SemiBold"/>
              </a:defRPr>
            </a:lvl1pPr>
            <a:lvl2pPr indent="-304800" lvl="1" marL="914400" rtl="0">
              <a:spcBef>
                <a:spcPts val="0"/>
              </a:spcBef>
              <a:spcAft>
                <a:spcPts val="0"/>
              </a:spcAft>
              <a:buClr>
                <a:srgbClr val="FFC800"/>
              </a:buClr>
              <a:buSzPts val="1200"/>
              <a:buFont typeface="Nunito Light"/>
              <a:buChar char="○"/>
              <a:defRPr/>
            </a:lvl2pPr>
            <a:lvl3pPr indent="-304800" lvl="2" marL="1371600" rtl="0">
              <a:spcBef>
                <a:spcPts val="0"/>
              </a:spcBef>
              <a:spcAft>
                <a:spcPts val="0"/>
              </a:spcAft>
              <a:buClr>
                <a:srgbClr val="FFC800"/>
              </a:buClr>
              <a:buSzPts val="1200"/>
              <a:buFont typeface="Nunito Light"/>
              <a:buChar char="■"/>
              <a:defRPr/>
            </a:lvl3pPr>
            <a:lvl4pPr indent="-304800" lvl="3" marL="1828800" rtl="0">
              <a:spcBef>
                <a:spcPts val="0"/>
              </a:spcBef>
              <a:spcAft>
                <a:spcPts val="0"/>
              </a:spcAft>
              <a:buClr>
                <a:srgbClr val="FFC800"/>
              </a:buClr>
              <a:buSzPts val="1200"/>
              <a:buFont typeface="Nunito Light"/>
              <a:buChar char="●"/>
              <a:defRPr/>
            </a:lvl4pPr>
            <a:lvl5pPr indent="-304800" lvl="4" marL="2286000" rtl="0">
              <a:spcBef>
                <a:spcPts val="0"/>
              </a:spcBef>
              <a:spcAft>
                <a:spcPts val="0"/>
              </a:spcAft>
              <a:buClr>
                <a:srgbClr val="434343"/>
              </a:buClr>
              <a:buSzPts val="1200"/>
              <a:buFont typeface="Nunito Light"/>
              <a:buChar char="○"/>
              <a:defRPr/>
            </a:lvl5pPr>
            <a:lvl6pPr indent="-304800" lvl="5" marL="2743200" rtl="0">
              <a:spcBef>
                <a:spcPts val="0"/>
              </a:spcBef>
              <a:spcAft>
                <a:spcPts val="0"/>
              </a:spcAft>
              <a:buClr>
                <a:srgbClr val="434343"/>
              </a:buClr>
              <a:buSzPts val="1200"/>
              <a:buFont typeface="Nunito Light"/>
              <a:buChar char="■"/>
              <a:defRPr/>
            </a:lvl6pPr>
            <a:lvl7pPr indent="-304800" lvl="6" marL="3200400" rtl="0">
              <a:spcBef>
                <a:spcPts val="0"/>
              </a:spcBef>
              <a:spcAft>
                <a:spcPts val="0"/>
              </a:spcAft>
              <a:buClr>
                <a:srgbClr val="434343"/>
              </a:buClr>
              <a:buSzPts val="1200"/>
              <a:buFont typeface="Nunito Light"/>
              <a:buChar char="●"/>
              <a:defRPr/>
            </a:lvl7pPr>
            <a:lvl8pPr indent="-304800" lvl="7" marL="3657600" rtl="0">
              <a:spcBef>
                <a:spcPts val="0"/>
              </a:spcBef>
              <a:spcAft>
                <a:spcPts val="0"/>
              </a:spcAft>
              <a:buClr>
                <a:srgbClr val="434343"/>
              </a:buClr>
              <a:buSzPts val="1200"/>
              <a:buFont typeface="Nunito Light"/>
              <a:buChar char="○"/>
              <a:defRPr/>
            </a:lvl8pPr>
            <a:lvl9pPr indent="-304800" lvl="8" marL="4114800" rtl="0">
              <a:spcBef>
                <a:spcPts val="0"/>
              </a:spcBef>
              <a:spcAft>
                <a:spcPts val="0"/>
              </a:spcAft>
              <a:buClr>
                <a:srgbClr val="434343"/>
              </a:buClr>
              <a:buSzPts val="1200"/>
              <a:buFont typeface="Nunito Light"/>
              <a:buChar char="■"/>
              <a:defRPr/>
            </a:lvl9pPr>
          </a:lstStyle>
          <a:p/>
        </p:txBody>
      </p:sp>
      <p:grpSp>
        <p:nvGrpSpPr>
          <p:cNvPr id="330" name="Google Shape;330;p23"/>
          <p:cNvGrpSpPr/>
          <p:nvPr/>
        </p:nvGrpSpPr>
        <p:grpSpPr>
          <a:xfrm>
            <a:off x="361981" y="4410528"/>
            <a:ext cx="322647" cy="322647"/>
            <a:chOff x="798656" y="3849778"/>
            <a:chExt cx="322647" cy="322647"/>
          </a:xfrm>
        </p:grpSpPr>
        <p:grpSp>
          <p:nvGrpSpPr>
            <p:cNvPr id="331" name="Google Shape;331;p23"/>
            <p:cNvGrpSpPr/>
            <p:nvPr/>
          </p:nvGrpSpPr>
          <p:grpSpPr>
            <a:xfrm>
              <a:off x="845906" y="3897028"/>
              <a:ext cx="228146" cy="228146"/>
              <a:chOff x="1789050" y="-311125"/>
              <a:chExt cx="427800" cy="427800"/>
            </a:xfrm>
          </p:grpSpPr>
          <p:cxnSp>
            <p:nvCxnSpPr>
              <p:cNvPr id="332" name="Google Shape;332;p23"/>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333" name="Google Shape;333;p23"/>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334" name="Google Shape;334;p23"/>
            <p:cNvGrpSpPr/>
            <p:nvPr/>
          </p:nvGrpSpPr>
          <p:grpSpPr>
            <a:xfrm rot="2700000">
              <a:off x="845906" y="3897028"/>
              <a:ext cx="228146" cy="228146"/>
              <a:chOff x="1789050" y="-311125"/>
              <a:chExt cx="427800" cy="427800"/>
            </a:xfrm>
          </p:grpSpPr>
          <p:cxnSp>
            <p:nvCxnSpPr>
              <p:cNvPr id="335" name="Google Shape;335;p23"/>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336" name="Google Shape;336;p23"/>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337" name="Google Shape;337;p23"/>
          <p:cNvGrpSpPr/>
          <p:nvPr/>
        </p:nvGrpSpPr>
        <p:grpSpPr>
          <a:xfrm>
            <a:off x="8459431" y="4410528"/>
            <a:ext cx="322647" cy="322647"/>
            <a:chOff x="798656" y="3849778"/>
            <a:chExt cx="322647" cy="322647"/>
          </a:xfrm>
        </p:grpSpPr>
        <p:grpSp>
          <p:nvGrpSpPr>
            <p:cNvPr id="338" name="Google Shape;338;p23"/>
            <p:cNvGrpSpPr/>
            <p:nvPr/>
          </p:nvGrpSpPr>
          <p:grpSpPr>
            <a:xfrm>
              <a:off x="845906" y="3897028"/>
              <a:ext cx="228146" cy="228146"/>
              <a:chOff x="1789050" y="-311125"/>
              <a:chExt cx="427800" cy="427800"/>
            </a:xfrm>
          </p:grpSpPr>
          <p:cxnSp>
            <p:nvCxnSpPr>
              <p:cNvPr id="339" name="Google Shape;339;p23"/>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340" name="Google Shape;340;p23"/>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341" name="Google Shape;341;p23"/>
            <p:cNvGrpSpPr/>
            <p:nvPr/>
          </p:nvGrpSpPr>
          <p:grpSpPr>
            <a:xfrm rot="2700000">
              <a:off x="845906" y="3897028"/>
              <a:ext cx="228146" cy="228146"/>
              <a:chOff x="1789050" y="-311125"/>
              <a:chExt cx="427800" cy="427800"/>
            </a:xfrm>
          </p:grpSpPr>
          <p:cxnSp>
            <p:nvCxnSpPr>
              <p:cNvPr id="342" name="Google Shape;342;p23"/>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343" name="Google Shape;343;p23"/>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SECTION_TITLE_AND_DESCRIPTION_1_1">
    <p:spTree>
      <p:nvGrpSpPr>
        <p:cNvPr id="344" name="Shape 344"/>
        <p:cNvGrpSpPr/>
        <p:nvPr/>
      </p:nvGrpSpPr>
      <p:grpSpPr>
        <a:xfrm>
          <a:off x="0" y="0"/>
          <a:ext cx="0" cy="0"/>
          <a:chOff x="0" y="0"/>
          <a:chExt cx="0" cy="0"/>
        </a:xfrm>
      </p:grpSpPr>
      <p:pic>
        <p:nvPicPr>
          <p:cNvPr id="345" name="Google Shape;345;p24"/>
          <p:cNvPicPr preferRelativeResize="0"/>
          <p:nvPr/>
        </p:nvPicPr>
        <p:blipFill rotWithShape="1">
          <a:blip r:embed="rId2">
            <a:alphaModFix/>
          </a:blip>
          <a:srcRect b="308" l="0" r="0" t="298"/>
          <a:stretch/>
        </p:blipFill>
        <p:spPr>
          <a:xfrm flipH="1">
            <a:off x="-177000" y="-97225"/>
            <a:ext cx="9497948" cy="5337949"/>
          </a:xfrm>
          <a:prstGeom prst="rect">
            <a:avLst/>
          </a:prstGeom>
          <a:noFill/>
          <a:ln>
            <a:noFill/>
          </a:ln>
        </p:spPr>
      </p:pic>
      <p:pic>
        <p:nvPicPr>
          <p:cNvPr id="346" name="Google Shape;346;p24"/>
          <p:cNvPicPr preferRelativeResize="0"/>
          <p:nvPr/>
        </p:nvPicPr>
        <p:blipFill>
          <a:blip r:embed="rId3">
            <a:alphaModFix amt="22000"/>
          </a:blip>
          <a:stretch>
            <a:fillRect/>
          </a:stretch>
        </p:blipFill>
        <p:spPr>
          <a:xfrm>
            <a:off x="-209575" y="-117775"/>
            <a:ext cx="9563151" cy="5374600"/>
          </a:xfrm>
          <a:prstGeom prst="rect">
            <a:avLst/>
          </a:prstGeom>
          <a:noFill/>
          <a:ln>
            <a:noFill/>
          </a:ln>
        </p:spPr>
      </p:pic>
      <p:sp>
        <p:nvSpPr>
          <p:cNvPr id="347" name="Google Shape;347;p24"/>
          <p:cNvSpPr/>
          <p:nvPr/>
        </p:nvSpPr>
        <p:spPr>
          <a:xfrm>
            <a:off x="361975" y="252800"/>
            <a:ext cx="8420100" cy="40449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371475" rotWithShape="0" algn="bl" dir="486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24"/>
          <p:cNvGrpSpPr/>
          <p:nvPr/>
        </p:nvGrpSpPr>
        <p:grpSpPr>
          <a:xfrm>
            <a:off x="361981" y="4410528"/>
            <a:ext cx="322647" cy="322647"/>
            <a:chOff x="798656" y="3849778"/>
            <a:chExt cx="322647" cy="322647"/>
          </a:xfrm>
        </p:grpSpPr>
        <p:grpSp>
          <p:nvGrpSpPr>
            <p:cNvPr id="349" name="Google Shape;349;p24"/>
            <p:cNvGrpSpPr/>
            <p:nvPr/>
          </p:nvGrpSpPr>
          <p:grpSpPr>
            <a:xfrm>
              <a:off x="845906" y="3897028"/>
              <a:ext cx="228146" cy="228146"/>
              <a:chOff x="1789050" y="-311125"/>
              <a:chExt cx="427800" cy="427800"/>
            </a:xfrm>
          </p:grpSpPr>
          <p:cxnSp>
            <p:nvCxnSpPr>
              <p:cNvPr id="350" name="Google Shape;350;p24"/>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351" name="Google Shape;351;p24"/>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352" name="Google Shape;352;p24"/>
            <p:cNvGrpSpPr/>
            <p:nvPr/>
          </p:nvGrpSpPr>
          <p:grpSpPr>
            <a:xfrm rot="2700000">
              <a:off x="845906" y="3897028"/>
              <a:ext cx="228146" cy="228146"/>
              <a:chOff x="1789050" y="-311125"/>
              <a:chExt cx="427800" cy="427800"/>
            </a:xfrm>
          </p:grpSpPr>
          <p:cxnSp>
            <p:nvCxnSpPr>
              <p:cNvPr id="353" name="Google Shape;353;p24"/>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354" name="Google Shape;354;p24"/>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355" name="Google Shape;355;p24"/>
          <p:cNvGrpSpPr/>
          <p:nvPr/>
        </p:nvGrpSpPr>
        <p:grpSpPr>
          <a:xfrm>
            <a:off x="8459431" y="4410528"/>
            <a:ext cx="322647" cy="322647"/>
            <a:chOff x="798656" y="3849778"/>
            <a:chExt cx="322647" cy="322647"/>
          </a:xfrm>
        </p:grpSpPr>
        <p:grpSp>
          <p:nvGrpSpPr>
            <p:cNvPr id="356" name="Google Shape;356;p24"/>
            <p:cNvGrpSpPr/>
            <p:nvPr/>
          </p:nvGrpSpPr>
          <p:grpSpPr>
            <a:xfrm>
              <a:off x="845906" y="3897028"/>
              <a:ext cx="228146" cy="228146"/>
              <a:chOff x="1789050" y="-311125"/>
              <a:chExt cx="427800" cy="427800"/>
            </a:xfrm>
          </p:grpSpPr>
          <p:cxnSp>
            <p:nvCxnSpPr>
              <p:cNvPr id="357" name="Google Shape;357;p24"/>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358" name="Google Shape;358;p24"/>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359" name="Google Shape;359;p24"/>
            <p:cNvGrpSpPr/>
            <p:nvPr/>
          </p:nvGrpSpPr>
          <p:grpSpPr>
            <a:xfrm rot="2700000">
              <a:off x="845906" y="3897028"/>
              <a:ext cx="228146" cy="228146"/>
              <a:chOff x="1789050" y="-311125"/>
              <a:chExt cx="427800" cy="427800"/>
            </a:xfrm>
          </p:grpSpPr>
          <p:cxnSp>
            <p:nvCxnSpPr>
              <p:cNvPr id="360" name="Google Shape;360;p24"/>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361" name="Google Shape;361;p24"/>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sp>
        <p:nvSpPr>
          <p:cNvPr id="362" name="Google Shape;362;p24"/>
          <p:cNvSpPr txBox="1"/>
          <p:nvPr>
            <p:ph type="title"/>
          </p:nvPr>
        </p:nvSpPr>
        <p:spPr>
          <a:xfrm flipH="1">
            <a:off x="4492025" y="687150"/>
            <a:ext cx="3680700" cy="2095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b="1"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3" name="Google Shape;363;p24"/>
          <p:cNvSpPr txBox="1"/>
          <p:nvPr>
            <p:ph idx="1" type="subTitle"/>
          </p:nvPr>
        </p:nvSpPr>
        <p:spPr>
          <a:xfrm flipH="1">
            <a:off x="4492025" y="2858638"/>
            <a:ext cx="3680700" cy="1004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latin typeface="Darker Grotesque SemiBold"/>
                <a:ea typeface="Darker Grotesque SemiBold"/>
                <a:cs typeface="Darker Grotesque SemiBold"/>
                <a:sym typeface="Darker Grotesque SemiBold"/>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64" name="Shape 364"/>
        <p:cNvGrpSpPr/>
        <p:nvPr/>
      </p:nvGrpSpPr>
      <p:grpSpPr>
        <a:xfrm>
          <a:off x="0" y="0"/>
          <a:ext cx="0" cy="0"/>
          <a:chOff x="0" y="0"/>
          <a:chExt cx="0" cy="0"/>
        </a:xfrm>
      </p:grpSpPr>
      <p:pic>
        <p:nvPicPr>
          <p:cNvPr id="365" name="Google Shape;365;p25"/>
          <p:cNvPicPr preferRelativeResize="0"/>
          <p:nvPr/>
        </p:nvPicPr>
        <p:blipFill rotWithShape="1">
          <a:blip r:embed="rId2">
            <a:alphaModFix/>
          </a:blip>
          <a:srcRect b="27349" l="14095" r="14095" t="1277"/>
          <a:stretch/>
        </p:blipFill>
        <p:spPr>
          <a:xfrm flipH="1">
            <a:off x="-121530" y="-66003"/>
            <a:ext cx="9387034" cy="5275625"/>
          </a:xfrm>
          <a:prstGeom prst="rect">
            <a:avLst/>
          </a:prstGeom>
          <a:noFill/>
          <a:ln>
            <a:noFill/>
          </a:ln>
        </p:spPr>
      </p:pic>
      <p:pic>
        <p:nvPicPr>
          <p:cNvPr id="366" name="Google Shape;366;p25"/>
          <p:cNvPicPr preferRelativeResize="0"/>
          <p:nvPr/>
        </p:nvPicPr>
        <p:blipFill>
          <a:blip r:embed="rId3">
            <a:alphaModFix amt="22000"/>
          </a:blip>
          <a:stretch>
            <a:fillRect/>
          </a:stretch>
        </p:blipFill>
        <p:spPr>
          <a:xfrm flipH="1">
            <a:off x="-336648" y="-189200"/>
            <a:ext cx="9817324" cy="5517451"/>
          </a:xfrm>
          <a:prstGeom prst="rect">
            <a:avLst/>
          </a:prstGeom>
          <a:noFill/>
          <a:ln>
            <a:noFill/>
          </a:ln>
        </p:spPr>
      </p:pic>
      <p:sp>
        <p:nvSpPr>
          <p:cNvPr id="367" name="Google Shape;367;p25"/>
          <p:cNvSpPr/>
          <p:nvPr/>
        </p:nvSpPr>
        <p:spPr>
          <a:xfrm>
            <a:off x="720000" y="252800"/>
            <a:ext cx="7704000" cy="39672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571500" rotWithShape="0" algn="bl" dir="3000000" dist="95250">
              <a:schemeClr val="lt1">
                <a:alpha val="8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5"/>
          <p:cNvSpPr txBox="1"/>
          <p:nvPr>
            <p:ph type="title"/>
          </p:nvPr>
        </p:nvSpPr>
        <p:spPr>
          <a:xfrm>
            <a:off x="2057575" y="1928938"/>
            <a:ext cx="58641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b="1"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9" name="Google Shape;369;p25"/>
          <p:cNvSpPr txBox="1"/>
          <p:nvPr>
            <p:ph idx="1" type="subTitle"/>
          </p:nvPr>
        </p:nvSpPr>
        <p:spPr>
          <a:xfrm>
            <a:off x="3464275" y="3088413"/>
            <a:ext cx="4457400" cy="4569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800">
                <a:latin typeface="Darker Grotesque SemiBold"/>
                <a:ea typeface="Darker Grotesque SemiBold"/>
                <a:cs typeface="Darker Grotesque SemiBold"/>
                <a:sym typeface="Darker Grotesque SemiBol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70" name="Google Shape;370;p25"/>
          <p:cNvSpPr txBox="1"/>
          <p:nvPr>
            <p:ph hasCustomPrompt="1" idx="2" type="title"/>
          </p:nvPr>
        </p:nvSpPr>
        <p:spPr>
          <a:xfrm>
            <a:off x="6062575" y="927488"/>
            <a:ext cx="18591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b="1" sz="8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371" name="Shape 371"/>
        <p:cNvGrpSpPr/>
        <p:nvPr/>
      </p:nvGrpSpPr>
      <p:grpSpPr>
        <a:xfrm>
          <a:off x="0" y="0"/>
          <a:ext cx="0" cy="0"/>
          <a:chOff x="0" y="0"/>
          <a:chExt cx="0" cy="0"/>
        </a:xfrm>
      </p:grpSpPr>
      <p:pic>
        <p:nvPicPr>
          <p:cNvPr id="372" name="Google Shape;372;p26"/>
          <p:cNvPicPr preferRelativeResize="0"/>
          <p:nvPr/>
        </p:nvPicPr>
        <p:blipFill rotWithShape="1">
          <a:blip r:embed="rId2">
            <a:alphaModFix/>
          </a:blip>
          <a:srcRect b="514" l="0" r="0" t="514"/>
          <a:stretch/>
        </p:blipFill>
        <p:spPr>
          <a:xfrm flipH="1" rot="10800000">
            <a:off x="-194450" y="-97226"/>
            <a:ext cx="9487027" cy="5308776"/>
          </a:xfrm>
          <a:prstGeom prst="rect">
            <a:avLst/>
          </a:prstGeom>
          <a:noFill/>
          <a:ln>
            <a:noFill/>
          </a:ln>
        </p:spPr>
      </p:pic>
      <p:pic>
        <p:nvPicPr>
          <p:cNvPr id="373" name="Google Shape;373;p26"/>
          <p:cNvPicPr preferRelativeResize="0"/>
          <p:nvPr/>
        </p:nvPicPr>
        <p:blipFill>
          <a:blip r:embed="rId3">
            <a:alphaModFix amt="22000"/>
          </a:blip>
          <a:stretch>
            <a:fillRect/>
          </a:stretch>
        </p:blipFill>
        <p:spPr>
          <a:xfrm>
            <a:off x="-209575" y="-117775"/>
            <a:ext cx="9563151" cy="5374600"/>
          </a:xfrm>
          <a:prstGeom prst="rect">
            <a:avLst/>
          </a:prstGeom>
          <a:noFill/>
          <a:ln>
            <a:noFill/>
          </a:ln>
        </p:spPr>
      </p:pic>
      <p:sp>
        <p:nvSpPr>
          <p:cNvPr id="374" name="Google Shape;374;p26"/>
          <p:cNvSpPr/>
          <p:nvPr/>
        </p:nvSpPr>
        <p:spPr>
          <a:xfrm>
            <a:off x="720000" y="252800"/>
            <a:ext cx="7704000" cy="39672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571500" rotWithShape="0" algn="bl" dir="3000000" dist="95250">
              <a:schemeClr val="lt1">
                <a:alpha val="8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txBox="1"/>
          <p:nvPr>
            <p:ph type="title"/>
          </p:nvPr>
        </p:nvSpPr>
        <p:spPr>
          <a:xfrm>
            <a:off x="3741150" y="1604988"/>
            <a:ext cx="35208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76" name="Google Shape;376;p26"/>
          <p:cNvSpPr txBox="1"/>
          <p:nvPr>
            <p:ph idx="1" type="subTitle"/>
          </p:nvPr>
        </p:nvSpPr>
        <p:spPr>
          <a:xfrm>
            <a:off x="2343300" y="2768588"/>
            <a:ext cx="4457400" cy="4569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atin typeface="Darker Grotesque SemiBold"/>
                <a:ea typeface="Darker Grotesque SemiBold"/>
                <a:cs typeface="Darker Grotesque SemiBold"/>
                <a:sym typeface="Darker Grotesque SemiBol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77" name="Google Shape;377;p26"/>
          <p:cNvSpPr txBox="1"/>
          <p:nvPr>
            <p:ph hasCustomPrompt="1" idx="2" type="title"/>
          </p:nvPr>
        </p:nvSpPr>
        <p:spPr>
          <a:xfrm>
            <a:off x="2057575" y="1605000"/>
            <a:ext cx="15240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8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_1">
    <p:spTree>
      <p:nvGrpSpPr>
        <p:cNvPr id="378" name="Shape 378"/>
        <p:cNvGrpSpPr/>
        <p:nvPr/>
      </p:nvGrpSpPr>
      <p:grpSpPr>
        <a:xfrm>
          <a:off x="0" y="0"/>
          <a:ext cx="0" cy="0"/>
          <a:chOff x="0" y="0"/>
          <a:chExt cx="0" cy="0"/>
        </a:xfrm>
      </p:grpSpPr>
      <p:pic>
        <p:nvPicPr>
          <p:cNvPr id="379" name="Google Shape;379;p27"/>
          <p:cNvPicPr preferRelativeResize="0"/>
          <p:nvPr/>
        </p:nvPicPr>
        <p:blipFill rotWithShape="1">
          <a:blip r:embed="rId2">
            <a:alphaModFix amt="80000"/>
          </a:blip>
          <a:srcRect b="0" l="845" r="845" t="0"/>
          <a:stretch/>
        </p:blipFill>
        <p:spPr>
          <a:xfrm flipH="1" rot="10800000">
            <a:off x="-155575" y="-116675"/>
            <a:ext cx="9431373" cy="5424550"/>
          </a:xfrm>
          <a:prstGeom prst="rect">
            <a:avLst/>
          </a:prstGeom>
          <a:noFill/>
          <a:ln>
            <a:noFill/>
          </a:ln>
        </p:spPr>
      </p:pic>
      <p:pic>
        <p:nvPicPr>
          <p:cNvPr id="380" name="Google Shape;380;p27"/>
          <p:cNvPicPr preferRelativeResize="0"/>
          <p:nvPr/>
        </p:nvPicPr>
        <p:blipFill>
          <a:blip r:embed="rId3">
            <a:alphaModFix amt="22000"/>
          </a:blip>
          <a:stretch>
            <a:fillRect/>
          </a:stretch>
        </p:blipFill>
        <p:spPr>
          <a:xfrm flipH="1">
            <a:off x="-209575" y="-117775"/>
            <a:ext cx="9563151" cy="5374600"/>
          </a:xfrm>
          <a:prstGeom prst="rect">
            <a:avLst/>
          </a:prstGeom>
          <a:noFill/>
          <a:ln>
            <a:noFill/>
          </a:ln>
        </p:spPr>
      </p:pic>
      <p:sp>
        <p:nvSpPr>
          <p:cNvPr id="381" name="Google Shape;381;p27"/>
          <p:cNvSpPr/>
          <p:nvPr/>
        </p:nvSpPr>
        <p:spPr>
          <a:xfrm>
            <a:off x="720000" y="252800"/>
            <a:ext cx="7704000" cy="39672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571500" rotWithShape="0" algn="bl" dir="3000000" dist="95250">
              <a:schemeClr val="lt1">
                <a:alpha val="8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txBox="1"/>
          <p:nvPr>
            <p:ph type="title"/>
          </p:nvPr>
        </p:nvSpPr>
        <p:spPr>
          <a:xfrm>
            <a:off x="1229075" y="1928938"/>
            <a:ext cx="58641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83" name="Google Shape;383;p27"/>
          <p:cNvSpPr txBox="1"/>
          <p:nvPr>
            <p:ph idx="1" type="subTitle"/>
          </p:nvPr>
        </p:nvSpPr>
        <p:spPr>
          <a:xfrm>
            <a:off x="1229075" y="3088413"/>
            <a:ext cx="4457400" cy="4569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800">
                <a:latin typeface="Darker Grotesque SemiBold"/>
                <a:ea typeface="Darker Grotesque SemiBold"/>
                <a:cs typeface="Darker Grotesque SemiBold"/>
                <a:sym typeface="Darker Grotesque SemiBol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84" name="Google Shape;384;p27"/>
          <p:cNvSpPr txBox="1"/>
          <p:nvPr>
            <p:ph hasCustomPrompt="1" idx="2" type="title"/>
          </p:nvPr>
        </p:nvSpPr>
        <p:spPr>
          <a:xfrm>
            <a:off x="1229075" y="927488"/>
            <a:ext cx="18591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8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1_1_1">
    <p:spTree>
      <p:nvGrpSpPr>
        <p:cNvPr id="385" name="Shape 385"/>
        <p:cNvGrpSpPr/>
        <p:nvPr/>
      </p:nvGrpSpPr>
      <p:grpSpPr>
        <a:xfrm>
          <a:off x="0" y="0"/>
          <a:ext cx="0" cy="0"/>
          <a:chOff x="0" y="0"/>
          <a:chExt cx="0" cy="0"/>
        </a:xfrm>
      </p:grpSpPr>
      <p:pic>
        <p:nvPicPr>
          <p:cNvPr id="386" name="Google Shape;386;p28"/>
          <p:cNvPicPr preferRelativeResize="0"/>
          <p:nvPr/>
        </p:nvPicPr>
        <p:blipFill rotWithShape="1">
          <a:blip r:embed="rId2">
            <a:alphaModFix/>
          </a:blip>
          <a:srcRect b="377" l="0" r="0" t="367"/>
          <a:stretch/>
        </p:blipFill>
        <p:spPr>
          <a:xfrm rot="10800000">
            <a:off x="-194452" y="-155577"/>
            <a:ext cx="9528602" cy="5347702"/>
          </a:xfrm>
          <a:prstGeom prst="rect">
            <a:avLst/>
          </a:prstGeom>
          <a:noFill/>
          <a:ln>
            <a:noFill/>
          </a:ln>
        </p:spPr>
      </p:pic>
      <p:pic>
        <p:nvPicPr>
          <p:cNvPr id="387" name="Google Shape;387;p28"/>
          <p:cNvPicPr preferRelativeResize="0"/>
          <p:nvPr/>
        </p:nvPicPr>
        <p:blipFill>
          <a:blip r:embed="rId3">
            <a:alphaModFix amt="40000"/>
          </a:blip>
          <a:stretch>
            <a:fillRect/>
          </a:stretch>
        </p:blipFill>
        <p:spPr>
          <a:xfrm>
            <a:off x="-215275" y="-193474"/>
            <a:ext cx="9551698" cy="5368175"/>
          </a:xfrm>
          <a:prstGeom prst="rect">
            <a:avLst/>
          </a:prstGeom>
          <a:noFill/>
          <a:ln>
            <a:noFill/>
          </a:ln>
        </p:spPr>
      </p:pic>
      <p:sp>
        <p:nvSpPr>
          <p:cNvPr id="388" name="Google Shape;388;p28"/>
          <p:cNvSpPr/>
          <p:nvPr/>
        </p:nvSpPr>
        <p:spPr>
          <a:xfrm>
            <a:off x="720000" y="252800"/>
            <a:ext cx="7704000" cy="39672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571500" rotWithShape="0" algn="bl" dir="3000000" dist="95250">
              <a:schemeClr val="lt1">
                <a:alpha val="8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8"/>
          <p:cNvSpPr txBox="1"/>
          <p:nvPr>
            <p:ph type="title"/>
          </p:nvPr>
        </p:nvSpPr>
        <p:spPr>
          <a:xfrm>
            <a:off x="1229075" y="1779588"/>
            <a:ext cx="58641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0" name="Google Shape;390;p28"/>
          <p:cNvSpPr txBox="1"/>
          <p:nvPr>
            <p:ph idx="1" type="subTitle"/>
          </p:nvPr>
        </p:nvSpPr>
        <p:spPr>
          <a:xfrm>
            <a:off x="1229075" y="2939063"/>
            <a:ext cx="4457400" cy="4569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800">
                <a:latin typeface="Darker Grotesque SemiBold"/>
                <a:ea typeface="Darker Grotesque SemiBold"/>
                <a:cs typeface="Darker Grotesque SemiBold"/>
                <a:sym typeface="Darker Grotesque SemiBold"/>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91" name="Google Shape;391;p28"/>
          <p:cNvSpPr txBox="1"/>
          <p:nvPr>
            <p:ph hasCustomPrompt="1" idx="2" type="title"/>
          </p:nvPr>
        </p:nvSpPr>
        <p:spPr>
          <a:xfrm>
            <a:off x="6088475" y="927488"/>
            <a:ext cx="18591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b="1" sz="8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IG_NUMBER_1">
    <p:spTree>
      <p:nvGrpSpPr>
        <p:cNvPr id="392" name="Shape 392"/>
        <p:cNvGrpSpPr/>
        <p:nvPr/>
      </p:nvGrpSpPr>
      <p:grpSpPr>
        <a:xfrm>
          <a:off x="0" y="0"/>
          <a:ext cx="0" cy="0"/>
          <a:chOff x="0" y="0"/>
          <a:chExt cx="0" cy="0"/>
        </a:xfrm>
      </p:grpSpPr>
      <p:pic>
        <p:nvPicPr>
          <p:cNvPr id="393" name="Google Shape;393;p29"/>
          <p:cNvPicPr preferRelativeResize="0"/>
          <p:nvPr/>
        </p:nvPicPr>
        <p:blipFill rotWithShape="1">
          <a:blip r:embed="rId2">
            <a:alphaModFix/>
          </a:blip>
          <a:srcRect b="0" l="651" r="651" t="0"/>
          <a:stretch/>
        </p:blipFill>
        <p:spPr>
          <a:xfrm flipH="1">
            <a:off x="-97225" y="-97226"/>
            <a:ext cx="9334124" cy="5347676"/>
          </a:xfrm>
          <a:prstGeom prst="rect">
            <a:avLst/>
          </a:prstGeom>
          <a:noFill/>
          <a:ln>
            <a:noFill/>
          </a:ln>
        </p:spPr>
      </p:pic>
      <p:pic>
        <p:nvPicPr>
          <p:cNvPr id="394" name="Google Shape;394;p29"/>
          <p:cNvPicPr preferRelativeResize="0"/>
          <p:nvPr/>
        </p:nvPicPr>
        <p:blipFill>
          <a:blip r:embed="rId3">
            <a:alphaModFix amt="40000"/>
          </a:blip>
          <a:stretch>
            <a:fillRect/>
          </a:stretch>
        </p:blipFill>
        <p:spPr>
          <a:xfrm flipH="1" rot="10800000">
            <a:off x="-203850" y="-112349"/>
            <a:ext cx="9551698" cy="5368175"/>
          </a:xfrm>
          <a:prstGeom prst="rect">
            <a:avLst/>
          </a:prstGeom>
          <a:noFill/>
          <a:ln>
            <a:noFill/>
          </a:ln>
        </p:spPr>
      </p:pic>
      <p:sp>
        <p:nvSpPr>
          <p:cNvPr id="395" name="Google Shape;395;p29"/>
          <p:cNvSpPr/>
          <p:nvPr/>
        </p:nvSpPr>
        <p:spPr>
          <a:xfrm>
            <a:off x="361975" y="252800"/>
            <a:ext cx="8420100" cy="40449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371475" rotWithShape="0" algn="bl" dir="486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29"/>
          <p:cNvGrpSpPr/>
          <p:nvPr/>
        </p:nvGrpSpPr>
        <p:grpSpPr>
          <a:xfrm>
            <a:off x="361981" y="4410528"/>
            <a:ext cx="322647" cy="322647"/>
            <a:chOff x="798656" y="3849778"/>
            <a:chExt cx="322647" cy="322647"/>
          </a:xfrm>
        </p:grpSpPr>
        <p:grpSp>
          <p:nvGrpSpPr>
            <p:cNvPr id="397" name="Google Shape;397;p29"/>
            <p:cNvGrpSpPr/>
            <p:nvPr/>
          </p:nvGrpSpPr>
          <p:grpSpPr>
            <a:xfrm>
              <a:off x="845906" y="3897028"/>
              <a:ext cx="228146" cy="228146"/>
              <a:chOff x="1789050" y="-311125"/>
              <a:chExt cx="427800" cy="427800"/>
            </a:xfrm>
          </p:grpSpPr>
          <p:cxnSp>
            <p:nvCxnSpPr>
              <p:cNvPr id="398" name="Google Shape;398;p29"/>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399" name="Google Shape;399;p29"/>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400" name="Google Shape;400;p29"/>
            <p:cNvGrpSpPr/>
            <p:nvPr/>
          </p:nvGrpSpPr>
          <p:grpSpPr>
            <a:xfrm rot="2700000">
              <a:off x="845906" y="3897028"/>
              <a:ext cx="228146" cy="228146"/>
              <a:chOff x="1789050" y="-311125"/>
              <a:chExt cx="427800" cy="427800"/>
            </a:xfrm>
          </p:grpSpPr>
          <p:cxnSp>
            <p:nvCxnSpPr>
              <p:cNvPr id="401" name="Google Shape;401;p29"/>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402" name="Google Shape;402;p29"/>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403" name="Google Shape;403;p29"/>
          <p:cNvGrpSpPr/>
          <p:nvPr/>
        </p:nvGrpSpPr>
        <p:grpSpPr>
          <a:xfrm>
            <a:off x="8459431" y="4410528"/>
            <a:ext cx="322647" cy="322647"/>
            <a:chOff x="798656" y="3849778"/>
            <a:chExt cx="322647" cy="322647"/>
          </a:xfrm>
        </p:grpSpPr>
        <p:grpSp>
          <p:nvGrpSpPr>
            <p:cNvPr id="404" name="Google Shape;404;p29"/>
            <p:cNvGrpSpPr/>
            <p:nvPr/>
          </p:nvGrpSpPr>
          <p:grpSpPr>
            <a:xfrm>
              <a:off x="845906" y="3897028"/>
              <a:ext cx="228146" cy="228146"/>
              <a:chOff x="1789050" y="-311125"/>
              <a:chExt cx="427800" cy="427800"/>
            </a:xfrm>
          </p:grpSpPr>
          <p:cxnSp>
            <p:nvCxnSpPr>
              <p:cNvPr id="405" name="Google Shape;405;p29"/>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406" name="Google Shape;406;p29"/>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407" name="Google Shape;407;p29"/>
            <p:cNvGrpSpPr/>
            <p:nvPr/>
          </p:nvGrpSpPr>
          <p:grpSpPr>
            <a:xfrm rot="2700000">
              <a:off x="845906" y="3897028"/>
              <a:ext cx="228146" cy="228146"/>
              <a:chOff x="1789050" y="-311125"/>
              <a:chExt cx="427800" cy="427800"/>
            </a:xfrm>
          </p:grpSpPr>
          <p:cxnSp>
            <p:nvCxnSpPr>
              <p:cNvPr id="408" name="Google Shape;408;p29"/>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409" name="Google Shape;409;p29"/>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sp>
        <p:nvSpPr>
          <p:cNvPr id="410" name="Google Shape;410;p29"/>
          <p:cNvSpPr txBox="1"/>
          <p:nvPr>
            <p:ph hasCustomPrompt="1" type="title"/>
          </p:nvPr>
        </p:nvSpPr>
        <p:spPr>
          <a:xfrm>
            <a:off x="720000" y="1671450"/>
            <a:ext cx="3852000" cy="125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b="1" sz="50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411" name="Google Shape;411;p29"/>
          <p:cNvSpPr txBox="1"/>
          <p:nvPr>
            <p:ph idx="1" type="subTitle"/>
          </p:nvPr>
        </p:nvSpPr>
        <p:spPr>
          <a:xfrm>
            <a:off x="1262400" y="2929950"/>
            <a:ext cx="2767200" cy="7278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412" name="Google Shape;412;p29"/>
          <p:cNvSpPr txBox="1"/>
          <p:nvPr>
            <p:ph hasCustomPrompt="1" idx="2" type="title"/>
          </p:nvPr>
        </p:nvSpPr>
        <p:spPr>
          <a:xfrm>
            <a:off x="4572000" y="1671450"/>
            <a:ext cx="3852000" cy="125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b="1" sz="50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413" name="Google Shape;413;p29"/>
          <p:cNvSpPr txBox="1"/>
          <p:nvPr>
            <p:ph idx="3" type="subTitle"/>
          </p:nvPr>
        </p:nvSpPr>
        <p:spPr>
          <a:xfrm>
            <a:off x="5114400" y="2929950"/>
            <a:ext cx="2767200" cy="7278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414" name="Google Shape;414;p29"/>
          <p:cNvSpPr txBox="1"/>
          <p:nvPr>
            <p:ph idx="4" type="title"/>
          </p:nvPr>
        </p:nvSpPr>
        <p:spPr>
          <a:xfrm>
            <a:off x="720000" y="44543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15" name="Shape 415"/>
        <p:cNvGrpSpPr/>
        <p:nvPr/>
      </p:nvGrpSpPr>
      <p:grpSpPr>
        <a:xfrm>
          <a:off x="0" y="0"/>
          <a:ext cx="0" cy="0"/>
          <a:chOff x="0" y="0"/>
          <a:chExt cx="0" cy="0"/>
        </a:xfrm>
      </p:grpSpPr>
      <p:pic>
        <p:nvPicPr>
          <p:cNvPr id="416" name="Google Shape;416;p30"/>
          <p:cNvPicPr preferRelativeResize="0"/>
          <p:nvPr/>
        </p:nvPicPr>
        <p:blipFill rotWithShape="1">
          <a:blip r:embed="rId2">
            <a:alphaModFix/>
          </a:blip>
          <a:srcRect b="308" l="0" r="0" t="298"/>
          <a:stretch/>
        </p:blipFill>
        <p:spPr>
          <a:xfrm>
            <a:off x="-93013" y="-49978"/>
            <a:ext cx="9329976" cy="5243546"/>
          </a:xfrm>
          <a:prstGeom prst="rect">
            <a:avLst/>
          </a:prstGeom>
          <a:noFill/>
          <a:ln>
            <a:noFill/>
          </a:ln>
        </p:spPr>
      </p:pic>
      <p:pic>
        <p:nvPicPr>
          <p:cNvPr id="417" name="Google Shape;417;p30"/>
          <p:cNvPicPr preferRelativeResize="0"/>
          <p:nvPr/>
        </p:nvPicPr>
        <p:blipFill>
          <a:blip r:embed="rId3">
            <a:alphaModFix amt="40000"/>
          </a:blip>
          <a:stretch>
            <a:fillRect/>
          </a:stretch>
        </p:blipFill>
        <p:spPr>
          <a:xfrm>
            <a:off x="-215275" y="-193474"/>
            <a:ext cx="9551698" cy="5368175"/>
          </a:xfrm>
          <a:prstGeom prst="rect">
            <a:avLst/>
          </a:prstGeom>
          <a:noFill/>
          <a:ln>
            <a:noFill/>
          </a:ln>
        </p:spPr>
      </p:pic>
      <p:sp>
        <p:nvSpPr>
          <p:cNvPr id="418" name="Google Shape;418;p30"/>
          <p:cNvSpPr txBox="1"/>
          <p:nvPr>
            <p:ph type="title"/>
          </p:nvPr>
        </p:nvSpPr>
        <p:spPr>
          <a:xfrm>
            <a:off x="720000" y="44543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308" l="0" r="0" t="298"/>
          <a:stretch/>
        </p:blipFill>
        <p:spPr>
          <a:xfrm>
            <a:off x="-215275" y="-193475"/>
            <a:ext cx="9551698" cy="5368184"/>
          </a:xfrm>
          <a:prstGeom prst="rect">
            <a:avLst/>
          </a:prstGeom>
          <a:noFill/>
          <a:ln>
            <a:noFill/>
          </a:ln>
        </p:spPr>
      </p:pic>
      <p:pic>
        <p:nvPicPr>
          <p:cNvPr id="22" name="Google Shape;22;p4"/>
          <p:cNvPicPr preferRelativeResize="0"/>
          <p:nvPr/>
        </p:nvPicPr>
        <p:blipFill>
          <a:blip r:embed="rId3">
            <a:alphaModFix amt="40000"/>
          </a:blip>
          <a:stretch>
            <a:fillRect/>
          </a:stretch>
        </p:blipFill>
        <p:spPr>
          <a:xfrm>
            <a:off x="-215275" y="-193474"/>
            <a:ext cx="9551698" cy="5368175"/>
          </a:xfrm>
          <a:prstGeom prst="rect">
            <a:avLst/>
          </a:prstGeom>
          <a:noFill/>
          <a:ln>
            <a:noFill/>
          </a:ln>
        </p:spPr>
      </p:pic>
      <p:sp>
        <p:nvSpPr>
          <p:cNvPr id="23" name="Google Shape;23;p4"/>
          <p:cNvSpPr/>
          <p:nvPr/>
        </p:nvSpPr>
        <p:spPr>
          <a:xfrm>
            <a:off x="361975" y="252800"/>
            <a:ext cx="8420100" cy="40449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371475" rotWithShape="0" algn="bl" dir="486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4"/>
          <p:cNvGrpSpPr/>
          <p:nvPr/>
        </p:nvGrpSpPr>
        <p:grpSpPr>
          <a:xfrm>
            <a:off x="361981" y="4410528"/>
            <a:ext cx="322647" cy="322647"/>
            <a:chOff x="798656" y="3849778"/>
            <a:chExt cx="322647" cy="322647"/>
          </a:xfrm>
        </p:grpSpPr>
        <p:grpSp>
          <p:nvGrpSpPr>
            <p:cNvPr id="25" name="Google Shape;25;p4"/>
            <p:cNvGrpSpPr/>
            <p:nvPr/>
          </p:nvGrpSpPr>
          <p:grpSpPr>
            <a:xfrm>
              <a:off x="845906" y="3897028"/>
              <a:ext cx="228146" cy="228146"/>
              <a:chOff x="1789050" y="-311125"/>
              <a:chExt cx="427800" cy="427800"/>
            </a:xfrm>
          </p:grpSpPr>
          <p:cxnSp>
            <p:nvCxnSpPr>
              <p:cNvPr id="26" name="Google Shape;26;p4"/>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27" name="Google Shape;27;p4"/>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28" name="Google Shape;28;p4"/>
            <p:cNvGrpSpPr/>
            <p:nvPr/>
          </p:nvGrpSpPr>
          <p:grpSpPr>
            <a:xfrm rot="2700000">
              <a:off x="845906" y="3897028"/>
              <a:ext cx="228146" cy="228146"/>
              <a:chOff x="1789050" y="-311125"/>
              <a:chExt cx="427800" cy="427800"/>
            </a:xfrm>
          </p:grpSpPr>
          <p:cxnSp>
            <p:nvCxnSpPr>
              <p:cNvPr id="29" name="Google Shape;29;p4"/>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30" name="Google Shape;30;p4"/>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31" name="Google Shape;31;p4"/>
          <p:cNvGrpSpPr/>
          <p:nvPr/>
        </p:nvGrpSpPr>
        <p:grpSpPr>
          <a:xfrm>
            <a:off x="8459431" y="4410528"/>
            <a:ext cx="322647" cy="322647"/>
            <a:chOff x="798656" y="3849778"/>
            <a:chExt cx="322647" cy="322647"/>
          </a:xfrm>
        </p:grpSpPr>
        <p:grpSp>
          <p:nvGrpSpPr>
            <p:cNvPr id="32" name="Google Shape;32;p4"/>
            <p:cNvGrpSpPr/>
            <p:nvPr/>
          </p:nvGrpSpPr>
          <p:grpSpPr>
            <a:xfrm>
              <a:off x="845906" y="3897028"/>
              <a:ext cx="228146" cy="228146"/>
              <a:chOff x="1789050" y="-311125"/>
              <a:chExt cx="427800" cy="427800"/>
            </a:xfrm>
          </p:grpSpPr>
          <p:cxnSp>
            <p:nvCxnSpPr>
              <p:cNvPr id="33" name="Google Shape;33;p4"/>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34" name="Google Shape;34;p4"/>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35" name="Google Shape;35;p4"/>
            <p:cNvGrpSpPr/>
            <p:nvPr/>
          </p:nvGrpSpPr>
          <p:grpSpPr>
            <a:xfrm rot="2700000">
              <a:off x="845906" y="3897028"/>
              <a:ext cx="228146" cy="228146"/>
              <a:chOff x="1789050" y="-311125"/>
              <a:chExt cx="427800" cy="427800"/>
            </a:xfrm>
          </p:grpSpPr>
          <p:cxnSp>
            <p:nvCxnSpPr>
              <p:cNvPr id="36" name="Google Shape;36;p4"/>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37" name="Google Shape;37;p4"/>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sp>
        <p:nvSpPr>
          <p:cNvPr id="38" name="Google Shape;38;p4"/>
          <p:cNvSpPr txBox="1"/>
          <p:nvPr>
            <p:ph type="title"/>
          </p:nvPr>
        </p:nvSpPr>
        <p:spPr>
          <a:xfrm>
            <a:off x="720000" y="44543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500">
                <a:latin typeface="Titillium Web"/>
                <a:ea typeface="Titillium Web"/>
                <a:cs typeface="Titillium Web"/>
                <a:sym typeface="Titillium Web"/>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39" name="Google Shape;39;p4"/>
          <p:cNvSpPr txBox="1"/>
          <p:nvPr>
            <p:ph idx="1" type="body"/>
          </p:nvPr>
        </p:nvSpPr>
        <p:spPr>
          <a:xfrm>
            <a:off x="719975" y="995275"/>
            <a:ext cx="7704000" cy="31485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sz="1100">
                <a:latin typeface="Darker Grotesque"/>
                <a:ea typeface="Darker Grotesque"/>
                <a:cs typeface="Darker Grotesque"/>
                <a:sym typeface="Darker Grotesque"/>
              </a:defRPr>
            </a:lvl1pPr>
            <a:lvl2pPr indent="-304800" lvl="1" marL="914400" rtl="0">
              <a:spcBef>
                <a:spcPts val="0"/>
              </a:spcBef>
              <a:spcAft>
                <a:spcPts val="0"/>
              </a:spcAft>
              <a:buClr>
                <a:srgbClr val="434343"/>
              </a:buClr>
              <a:buSzPts val="1200"/>
              <a:buFont typeface="Roboto Condensed Light"/>
              <a:buAutoNum type="alphaLcPeriod"/>
              <a:defRPr/>
            </a:lvl2pPr>
            <a:lvl3pPr indent="-304800" lvl="2" marL="1371600" rtl="0">
              <a:spcBef>
                <a:spcPts val="0"/>
              </a:spcBef>
              <a:spcAft>
                <a:spcPts val="0"/>
              </a:spcAft>
              <a:buClr>
                <a:srgbClr val="434343"/>
              </a:buClr>
              <a:buSzPts val="1200"/>
              <a:buFont typeface="Roboto Condensed Light"/>
              <a:buAutoNum type="romanLcPeriod"/>
              <a:defRPr/>
            </a:lvl3pPr>
            <a:lvl4pPr indent="-304800" lvl="3" marL="1828800" rtl="0">
              <a:spcBef>
                <a:spcPts val="0"/>
              </a:spcBef>
              <a:spcAft>
                <a:spcPts val="0"/>
              </a:spcAft>
              <a:buClr>
                <a:srgbClr val="434343"/>
              </a:buClr>
              <a:buSzPts val="1200"/>
              <a:buFont typeface="Roboto Condensed Light"/>
              <a:buAutoNum type="arabicPeriod"/>
              <a:defRPr/>
            </a:lvl4pPr>
            <a:lvl5pPr indent="-304800" lvl="4" marL="2286000" rtl="0">
              <a:spcBef>
                <a:spcPts val="0"/>
              </a:spcBef>
              <a:spcAft>
                <a:spcPts val="0"/>
              </a:spcAft>
              <a:buClr>
                <a:srgbClr val="434343"/>
              </a:buClr>
              <a:buSzPts val="1200"/>
              <a:buFont typeface="Roboto Condensed Light"/>
              <a:buAutoNum type="alphaLcPeriod"/>
              <a:defRPr/>
            </a:lvl5pPr>
            <a:lvl6pPr indent="-304800" lvl="5" marL="2743200" rtl="0">
              <a:spcBef>
                <a:spcPts val="0"/>
              </a:spcBef>
              <a:spcAft>
                <a:spcPts val="0"/>
              </a:spcAft>
              <a:buClr>
                <a:srgbClr val="434343"/>
              </a:buClr>
              <a:buSzPts val="1200"/>
              <a:buFont typeface="Roboto Condensed Light"/>
              <a:buAutoNum type="romanLcPeriod"/>
              <a:defRPr/>
            </a:lvl6pPr>
            <a:lvl7pPr indent="-304800" lvl="6" marL="3200400" rtl="0">
              <a:spcBef>
                <a:spcPts val="0"/>
              </a:spcBef>
              <a:spcAft>
                <a:spcPts val="0"/>
              </a:spcAft>
              <a:buClr>
                <a:srgbClr val="434343"/>
              </a:buClr>
              <a:buSzPts val="1200"/>
              <a:buFont typeface="Roboto Condensed Light"/>
              <a:buAutoNum type="arabicPeriod"/>
              <a:defRPr/>
            </a:lvl7pPr>
            <a:lvl8pPr indent="-304800" lvl="7" marL="3657600" rtl="0">
              <a:spcBef>
                <a:spcPts val="0"/>
              </a:spcBef>
              <a:spcAft>
                <a:spcPts val="0"/>
              </a:spcAft>
              <a:buClr>
                <a:srgbClr val="434343"/>
              </a:buClr>
              <a:buSzPts val="1200"/>
              <a:buFont typeface="Roboto Condensed Light"/>
              <a:buAutoNum type="alphaLcPeriod"/>
              <a:defRPr/>
            </a:lvl8pPr>
            <a:lvl9pPr indent="-304800" lvl="8" marL="4114800" rtl="0">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419" name="Shape 419"/>
        <p:cNvGrpSpPr/>
        <p:nvPr/>
      </p:nvGrpSpPr>
      <p:grpSpPr>
        <a:xfrm>
          <a:off x="0" y="0"/>
          <a:ext cx="0" cy="0"/>
          <a:chOff x="0" y="0"/>
          <a:chExt cx="0" cy="0"/>
        </a:xfrm>
      </p:grpSpPr>
      <p:pic>
        <p:nvPicPr>
          <p:cNvPr id="420" name="Google Shape;420;p31"/>
          <p:cNvPicPr preferRelativeResize="0"/>
          <p:nvPr/>
        </p:nvPicPr>
        <p:blipFill rotWithShape="1">
          <a:blip r:embed="rId2">
            <a:alphaModFix amt="80000"/>
          </a:blip>
          <a:srcRect b="308" l="0" r="0" t="298"/>
          <a:stretch/>
        </p:blipFill>
        <p:spPr>
          <a:xfrm flipH="1" rot="10800000">
            <a:off x="-151300" y="-82776"/>
            <a:ext cx="9446548" cy="5309051"/>
          </a:xfrm>
          <a:prstGeom prst="rect">
            <a:avLst/>
          </a:prstGeom>
          <a:noFill/>
          <a:ln>
            <a:noFill/>
          </a:ln>
        </p:spPr>
      </p:pic>
      <p:pic>
        <p:nvPicPr>
          <p:cNvPr id="421" name="Google Shape;421;p31"/>
          <p:cNvPicPr preferRelativeResize="0"/>
          <p:nvPr/>
        </p:nvPicPr>
        <p:blipFill>
          <a:blip r:embed="rId3">
            <a:alphaModFix amt="22000"/>
          </a:blip>
          <a:stretch>
            <a:fillRect/>
          </a:stretch>
        </p:blipFill>
        <p:spPr>
          <a:xfrm>
            <a:off x="-209575" y="-117775"/>
            <a:ext cx="9563151" cy="5374600"/>
          </a:xfrm>
          <a:prstGeom prst="rect">
            <a:avLst/>
          </a:prstGeom>
          <a:noFill/>
          <a:ln>
            <a:noFill/>
          </a:ln>
        </p:spPr>
      </p:pic>
      <p:sp>
        <p:nvSpPr>
          <p:cNvPr id="422" name="Google Shape;422;p31"/>
          <p:cNvSpPr txBox="1"/>
          <p:nvPr>
            <p:ph type="title"/>
          </p:nvPr>
        </p:nvSpPr>
        <p:spPr>
          <a:xfrm>
            <a:off x="720000" y="44543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423" name="Shape 423"/>
        <p:cNvGrpSpPr/>
        <p:nvPr/>
      </p:nvGrpSpPr>
      <p:grpSpPr>
        <a:xfrm>
          <a:off x="0" y="0"/>
          <a:ext cx="0" cy="0"/>
          <a:chOff x="0" y="0"/>
          <a:chExt cx="0" cy="0"/>
        </a:xfrm>
      </p:grpSpPr>
      <p:pic>
        <p:nvPicPr>
          <p:cNvPr id="424" name="Google Shape;424;p32"/>
          <p:cNvPicPr preferRelativeResize="0"/>
          <p:nvPr/>
        </p:nvPicPr>
        <p:blipFill rotWithShape="1">
          <a:blip r:embed="rId2">
            <a:alphaModFix amt="80000"/>
          </a:blip>
          <a:srcRect b="0" l="248" r="248" t="0"/>
          <a:stretch/>
        </p:blipFill>
        <p:spPr>
          <a:xfrm rot="10800000">
            <a:off x="-155574" y="-83674"/>
            <a:ext cx="9386824" cy="5334124"/>
          </a:xfrm>
          <a:prstGeom prst="rect">
            <a:avLst/>
          </a:prstGeom>
          <a:noFill/>
          <a:ln>
            <a:noFill/>
          </a:ln>
        </p:spPr>
      </p:pic>
      <p:pic>
        <p:nvPicPr>
          <p:cNvPr id="425" name="Google Shape;425;p32"/>
          <p:cNvPicPr preferRelativeResize="0"/>
          <p:nvPr/>
        </p:nvPicPr>
        <p:blipFill>
          <a:blip r:embed="rId3">
            <a:alphaModFix amt="22000"/>
          </a:blip>
          <a:stretch>
            <a:fillRect/>
          </a:stretch>
        </p:blipFill>
        <p:spPr>
          <a:xfrm>
            <a:off x="-209575" y="-117775"/>
            <a:ext cx="9563151" cy="5374600"/>
          </a:xfrm>
          <a:prstGeom prst="rect">
            <a:avLst/>
          </a:prstGeom>
          <a:noFill/>
          <a:ln>
            <a:noFill/>
          </a:ln>
        </p:spPr>
      </p:pic>
      <p:sp>
        <p:nvSpPr>
          <p:cNvPr id="426" name="Google Shape;426;p32"/>
          <p:cNvSpPr txBox="1"/>
          <p:nvPr>
            <p:ph type="title"/>
          </p:nvPr>
        </p:nvSpPr>
        <p:spPr>
          <a:xfrm>
            <a:off x="720000" y="44543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_1">
    <p:spTree>
      <p:nvGrpSpPr>
        <p:cNvPr id="427" name="Shape 427"/>
        <p:cNvGrpSpPr/>
        <p:nvPr/>
      </p:nvGrpSpPr>
      <p:grpSpPr>
        <a:xfrm>
          <a:off x="0" y="0"/>
          <a:ext cx="0" cy="0"/>
          <a:chOff x="0" y="0"/>
          <a:chExt cx="0" cy="0"/>
        </a:xfrm>
      </p:grpSpPr>
      <p:pic>
        <p:nvPicPr>
          <p:cNvPr id="428" name="Google Shape;428;p33"/>
          <p:cNvPicPr preferRelativeResize="0"/>
          <p:nvPr/>
        </p:nvPicPr>
        <p:blipFill rotWithShape="1">
          <a:blip r:embed="rId2">
            <a:alphaModFix amt="70000"/>
          </a:blip>
          <a:srcRect b="32610" l="7639" r="33685" t="9073"/>
          <a:stretch/>
        </p:blipFill>
        <p:spPr>
          <a:xfrm flipH="1">
            <a:off x="-209576" y="-97225"/>
            <a:ext cx="9563151" cy="5374599"/>
          </a:xfrm>
          <a:prstGeom prst="rect">
            <a:avLst/>
          </a:prstGeom>
          <a:noFill/>
          <a:ln>
            <a:noFill/>
          </a:ln>
        </p:spPr>
      </p:pic>
      <p:pic>
        <p:nvPicPr>
          <p:cNvPr id="429" name="Google Shape;429;p33"/>
          <p:cNvPicPr preferRelativeResize="0"/>
          <p:nvPr/>
        </p:nvPicPr>
        <p:blipFill>
          <a:blip r:embed="rId3">
            <a:alphaModFix amt="22000"/>
          </a:blip>
          <a:stretch>
            <a:fillRect/>
          </a:stretch>
        </p:blipFill>
        <p:spPr>
          <a:xfrm>
            <a:off x="-209575" y="-117775"/>
            <a:ext cx="9563151" cy="5374600"/>
          </a:xfrm>
          <a:prstGeom prst="rect">
            <a:avLst/>
          </a:prstGeom>
          <a:noFill/>
          <a:ln>
            <a:noFill/>
          </a:ln>
        </p:spPr>
      </p:pic>
      <p:sp>
        <p:nvSpPr>
          <p:cNvPr id="430" name="Google Shape;430;p33"/>
          <p:cNvSpPr txBox="1"/>
          <p:nvPr>
            <p:ph type="title"/>
          </p:nvPr>
        </p:nvSpPr>
        <p:spPr>
          <a:xfrm>
            <a:off x="720000" y="44543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1_1_1_1_1">
    <p:spTree>
      <p:nvGrpSpPr>
        <p:cNvPr id="431" name="Shape 431"/>
        <p:cNvGrpSpPr/>
        <p:nvPr/>
      </p:nvGrpSpPr>
      <p:grpSpPr>
        <a:xfrm>
          <a:off x="0" y="0"/>
          <a:ext cx="0" cy="0"/>
          <a:chOff x="0" y="0"/>
          <a:chExt cx="0" cy="0"/>
        </a:xfrm>
      </p:grpSpPr>
      <p:pic>
        <p:nvPicPr>
          <p:cNvPr id="432" name="Google Shape;432;p34"/>
          <p:cNvPicPr preferRelativeResize="0"/>
          <p:nvPr/>
        </p:nvPicPr>
        <p:blipFill rotWithShape="1">
          <a:blip r:embed="rId2">
            <a:alphaModFix amt="80000"/>
          </a:blip>
          <a:srcRect b="308" l="0" r="0" t="298"/>
          <a:stretch/>
        </p:blipFill>
        <p:spPr>
          <a:xfrm rot="10800000">
            <a:off x="-111562" y="-60415"/>
            <a:ext cx="9367173" cy="5264439"/>
          </a:xfrm>
          <a:prstGeom prst="rect">
            <a:avLst/>
          </a:prstGeom>
          <a:noFill/>
          <a:ln>
            <a:noFill/>
          </a:ln>
        </p:spPr>
      </p:pic>
      <p:pic>
        <p:nvPicPr>
          <p:cNvPr id="433" name="Google Shape;433;p34"/>
          <p:cNvPicPr preferRelativeResize="0"/>
          <p:nvPr/>
        </p:nvPicPr>
        <p:blipFill>
          <a:blip r:embed="rId3">
            <a:alphaModFix amt="22000"/>
          </a:blip>
          <a:stretch>
            <a:fillRect/>
          </a:stretch>
        </p:blipFill>
        <p:spPr>
          <a:xfrm flipH="1">
            <a:off x="-326277" y="-183350"/>
            <a:ext cx="9796552" cy="5505751"/>
          </a:xfrm>
          <a:prstGeom prst="rect">
            <a:avLst/>
          </a:prstGeom>
          <a:noFill/>
          <a:ln>
            <a:noFill/>
          </a:ln>
        </p:spPr>
      </p:pic>
      <p:sp>
        <p:nvSpPr>
          <p:cNvPr id="434" name="Google Shape;434;p34"/>
          <p:cNvSpPr/>
          <p:nvPr/>
        </p:nvSpPr>
        <p:spPr>
          <a:xfrm>
            <a:off x="361975" y="252800"/>
            <a:ext cx="8420100" cy="40449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371475" rotWithShape="0" algn="bl" dir="486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34"/>
          <p:cNvGrpSpPr/>
          <p:nvPr/>
        </p:nvGrpSpPr>
        <p:grpSpPr>
          <a:xfrm>
            <a:off x="361981" y="4410528"/>
            <a:ext cx="322647" cy="322647"/>
            <a:chOff x="798656" y="3849778"/>
            <a:chExt cx="322647" cy="322647"/>
          </a:xfrm>
        </p:grpSpPr>
        <p:grpSp>
          <p:nvGrpSpPr>
            <p:cNvPr id="436" name="Google Shape;436;p34"/>
            <p:cNvGrpSpPr/>
            <p:nvPr/>
          </p:nvGrpSpPr>
          <p:grpSpPr>
            <a:xfrm>
              <a:off x="845906" y="3897028"/>
              <a:ext cx="228146" cy="228146"/>
              <a:chOff x="1789050" y="-311125"/>
              <a:chExt cx="427800" cy="427800"/>
            </a:xfrm>
          </p:grpSpPr>
          <p:cxnSp>
            <p:nvCxnSpPr>
              <p:cNvPr id="437" name="Google Shape;437;p34"/>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438" name="Google Shape;438;p34"/>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439" name="Google Shape;439;p34"/>
            <p:cNvGrpSpPr/>
            <p:nvPr/>
          </p:nvGrpSpPr>
          <p:grpSpPr>
            <a:xfrm rot="2700000">
              <a:off x="845906" y="3897028"/>
              <a:ext cx="228146" cy="228146"/>
              <a:chOff x="1789050" y="-311125"/>
              <a:chExt cx="427800" cy="427800"/>
            </a:xfrm>
          </p:grpSpPr>
          <p:cxnSp>
            <p:nvCxnSpPr>
              <p:cNvPr id="440" name="Google Shape;440;p34"/>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441" name="Google Shape;441;p34"/>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442" name="Google Shape;442;p34"/>
          <p:cNvGrpSpPr/>
          <p:nvPr/>
        </p:nvGrpSpPr>
        <p:grpSpPr>
          <a:xfrm>
            <a:off x="8459431" y="4410528"/>
            <a:ext cx="322647" cy="322647"/>
            <a:chOff x="798656" y="3849778"/>
            <a:chExt cx="322647" cy="322647"/>
          </a:xfrm>
        </p:grpSpPr>
        <p:grpSp>
          <p:nvGrpSpPr>
            <p:cNvPr id="443" name="Google Shape;443;p34"/>
            <p:cNvGrpSpPr/>
            <p:nvPr/>
          </p:nvGrpSpPr>
          <p:grpSpPr>
            <a:xfrm>
              <a:off x="845906" y="3897028"/>
              <a:ext cx="228146" cy="228146"/>
              <a:chOff x="1789050" y="-311125"/>
              <a:chExt cx="427800" cy="427800"/>
            </a:xfrm>
          </p:grpSpPr>
          <p:cxnSp>
            <p:nvCxnSpPr>
              <p:cNvPr id="444" name="Google Shape;444;p34"/>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445" name="Google Shape;445;p34"/>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446" name="Google Shape;446;p34"/>
            <p:cNvGrpSpPr/>
            <p:nvPr/>
          </p:nvGrpSpPr>
          <p:grpSpPr>
            <a:xfrm rot="2700000">
              <a:off x="845906" y="3897028"/>
              <a:ext cx="228146" cy="228146"/>
              <a:chOff x="1789050" y="-311125"/>
              <a:chExt cx="427800" cy="427800"/>
            </a:xfrm>
          </p:grpSpPr>
          <p:cxnSp>
            <p:nvCxnSpPr>
              <p:cNvPr id="447" name="Google Shape;447;p34"/>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448" name="Google Shape;448;p34"/>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sp>
        <p:nvSpPr>
          <p:cNvPr id="449" name="Google Shape;449;p34"/>
          <p:cNvSpPr txBox="1"/>
          <p:nvPr>
            <p:ph type="title"/>
          </p:nvPr>
        </p:nvSpPr>
        <p:spPr>
          <a:xfrm>
            <a:off x="720000" y="44543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_1_1_1_1_1">
    <p:spTree>
      <p:nvGrpSpPr>
        <p:cNvPr id="450" name="Shape 450"/>
        <p:cNvGrpSpPr/>
        <p:nvPr/>
      </p:nvGrpSpPr>
      <p:grpSpPr>
        <a:xfrm>
          <a:off x="0" y="0"/>
          <a:ext cx="0" cy="0"/>
          <a:chOff x="0" y="0"/>
          <a:chExt cx="0" cy="0"/>
        </a:xfrm>
      </p:grpSpPr>
      <p:pic>
        <p:nvPicPr>
          <p:cNvPr id="451" name="Google Shape;451;p35"/>
          <p:cNvPicPr preferRelativeResize="0"/>
          <p:nvPr/>
        </p:nvPicPr>
        <p:blipFill rotWithShape="1">
          <a:blip r:embed="rId2">
            <a:alphaModFix amt="80000"/>
          </a:blip>
          <a:srcRect b="308" l="0" r="0" t="298"/>
          <a:stretch/>
        </p:blipFill>
        <p:spPr>
          <a:xfrm flipH="1">
            <a:off x="-92963" y="-49978"/>
            <a:ext cx="9329976" cy="5243546"/>
          </a:xfrm>
          <a:prstGeom prst="rect">
            <a:avLst/>
          </a:prstGeom>
          <a:noFill/>
          <a:ln>
            <a:noFill/>
          </a:ln>
        </p:spPr>
      </p:pic>
      <p:pic>
        <p:nvPicPr>
          <p:cNvPr id="452" name="Google Shape;452;p35"/>
          <p:cNvPicPr preferRelativeResize="0"/>
          <p:nvPr/>
        </p:nvPicPr>
        <p:blipFill>
          <a:blip r:embed="rId3">
            <a:alphaModFix amt="22000"/>
          </a:blip>
          <a:stretch>
            <a:fillRect/>
          </a:stretch>
        </p:blipFill>
        <p:spPr>
          <a:xfrm flipH="1">
            <a:off x="-306825" y="-172425"/>
            <a:ext cx="9757650" cy="5483899"/>
          </a:xfrm>
          <a:prstGeom prst="rect">
            <a:avLst/>
          </a:prstGeom>
          <a:noFill/>
          <a:ln>
            <a:noFill/>
          </a:ln>
        </p:spPr>
      </p:pic>
      <p:sp>
        <p:nvSpPr>
          <p:cNvPr id="453" name="Google Shape;453;p35"/>
          <p:cNvSpPr/>
          <p:nvPr/>
        </p:nvSpPr>
        <p:spPr>
          <a:xfrm>
            <a:off x="361975" y="252800"/>
            <a:ext cx="8420100" cy="40449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371475" rotWithShape="0" algn="bl" dir="486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 name="Google Shape;454;p35"/>
          <p:cNvGrpSpPr/>
          <p:nvPr/>
        </p:nvGrpSpPr>
        <p:grpSpPr>
          <a:xfrm>
            <a:off x="361981" y="4410528"/>
            <a:ext cx="322647" cy="322647"/>
            <a:chOff x="798656" y="3849778"/>
            <a:chExt cx="322647" cy="322647"/>
          </a:xfrm>
        </p:grpSpPr>
        <p:grpSp>
          <p:nvGrpSpPr>
            <p:cNvPr id="455" name="Google Shape;455;p35"/>
            <p:cNvGrpSpPr/>
            <p:nvPr/>
          </p:nvGrpSpPr>
          <p:grpSpPr>
            <a:xfrm>
              <a:off x="845906" y="3897028"/>
              <a:ext cx="228146" cy="228146"/>
              <a:chOff x="1789050" y="-311125"/>
              <a:chExt cx="427800" cy="427800"/>
            </a:xfrm>
          </p:grpSpPr>
          <p:cxnSp>
            <p:nvCxnSpPr>
              <p:cNvPr id="456" name="Google Shape;456;p35"/>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457" name="Google Shape;457;p35"/>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458" name="Google Shape;458;p35"/>
            <p:cNvGrpSpPr/>
            <p:nvPr/>
          </p:nvGrpSpPr>
          <p:grpSpPr>
            <a:xfrm rot="2700000">
              <a:off x="845906" y="3897028"/>
              <a:ext cx="228146" cy="228146"/>
              <a:chOff x="1789050" y="-311125"/>
              <a:chExt cx="427800" cy="427800"/>
            </a:xfrm>
          </p:grpSpPr>
          <p:cxnSp>
            <p:nvCxnSpPr>
              <p:cNvPr id="459" name="Google Shape;459;p35"/>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460" name="Google Shape;460;p35"/>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461" name="Google Shape;461;p35"/>
          <p:cNvGrpSpPr/>
          <p:nvPr/>
        </p:nvGrpSpPr>
        <p:grpSpPr>
          <a:xfrm>
            <a:off x="8459431" y="4410528"/>
            <a:ext cx="322647" cy="322647"/>
            <a:chOff x="798656" y="3849778"/>
            <a:chExt cx="322647" cy="322647"/>
          </a:xfrm>
        </p:grpSpPr>
        <p:grpSp>
          <p:nvGrpSpPr>
            <p:cNvPr id="462" name="Google Shape;462;p35"/>
            <p:cNvGrpSpPr/>
            <p:nvPr/>
          </p:nvGrpSpPr>
          <p:grpSpPr>
            <a:xfrm>
              <a:off x="845906" y="3897028"/>
              <a:ext cx="228146" cy="228146"/>
              <a:chOff x="1789050" y="-311125"/>
              <a:chExt cx="427800" cy="427800"/>
            </a:xfrm>
          </p:grpSpPr>
          <p:cxnSp>
            <p:nvCxnSpPr>
              <p:cNvPr id="463" name="Google Shape;463;p35"/>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464" name="Google Shape;464;p35"/>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465" name="Google Shape;465;p35"/>
            <p:cNvGrpSpPr/>
            <p:nvPr/>
          </p:nvGrpSpPr>
          <p:grpSpPr>
            <a:xfrm rot="2700000">
              <a:off x="845906" y="3897028"/>
              <a:ext cx="228146" cy="228146"/>
              <a:chOff x="1789050" y="-311125"/>
              <a:chExt cx="427800" cy="427800"/>
            </a:xfrm>
          </p:grpSpPr>
          <p:cxnSp>
            <p:nvCxnSpPr>
              <p:cNvPr id="466" name="Google Shape;466;p35"/>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467" name="Google Shape;467;p35"/>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sp>
        <p:nvSpPr>
          <p:cNvPr id="468" name="Google Shape;468;p35"/>
          <p:cNvSpPr txBox="1"/>
          <p:nvPr>
            <p:ph type="title"/>
          </p:nvPr>
        </p:nvSpPr>
        <p:spPr>
          <a:xfrm>
            <a:off x="720000" y="44543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_1_1_1_1_1">
    <p:spTree>
      <p:nvGrpSpPr>
        <p:cNvPr id="469" name="Shape 469"/>
        <p:cNvGrpSpPr/>
        <p:nvPr/>
      </p:nvGrpSpPr>
      <p:grpSpPr>
        <a:xfrm>
          <a:off x="0" y="0"/>
          <a:ext cx="0" cy="0"/>
          <a:chOff x="0" y="0"/>
          <a:chExt cx="0" cy="0"/>
        </a:xfrm>
      </p:grpSpPr>
      <p:pic>
        <p:nvPicPr>
          <p:cNvPr id="470" name="Google Shape;470;p36"/>
          <p:cNvPicPr preferRelativeResize="0"/>
          <p:nvPr/>
        </p:nvPicPr>
        <p:blipFill rotWithShape="1">
          <a:blip r:embed="rId2">
            <a:alphaModFix/>
          </a:blip>
          <a:srcRect b="308" l="0" r="0" t="298"/>
          <a:stretch/>
        </p:blipFill>
        <p:spPr>
          <a:xfrm flipH="1">
            <a:off x="-197828" y="-84700"/>
            <a:ext cx="9494001" cy="5335751"/>
          </a:xfrm>
          <a:prstGeom prst="rect">
            <a:avLst/>
          </a:prstGeom>
          <a:noFill/>
          <a:ln>
            <a:noFill/>
          </a:ln>
        </p:spPr>
      </p:pic>
      <p:pic>
        <p:nvPicPr>
          <p:cNvPr id="471" name="Google Shape;471;p36"/>
          <p:cNvPicPr preferRelativeResize="0"/>
          <p:nvPr/>
        </p:nvPicPr>
        <p:blipFill>
          <a:blip r:embed="rId3">
            <a:alphaModFix amt="40000"/>
          </a:blip>
          <a:stretch>
            <a:fillRect/>
          </a:stretch>
        </p:blipFill>
        <p:spPr>
          <a:xfrm flipH="1">
            <a:off x="-215275" y="-193474"/>
            <a:ext cx="9551698" cy="5368175"/>
          </a:xfrm>
          <a:prstGeom prst="rect">
            <a:avLst/>
          </a:prstGeom>
          <a:noFill/>
          <a:ln>
            <a:noFill/>
          </a:ln>
        </p:spPr>
      </p:pic>
      <p:sp>
        <p:nvSpPr>
          <p:cNvPr id="472" name="Google Shape;472;p36"/>
          <p:cNvSpPr/>
          <p:nvPr/>
        </p:nvSpPr>
        <p:spPr>
          <a:xfrm>
            <a:off x="361975" y="252800"/>
            <a:ext cx="8420100" cy="40449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371475" rotWithShape="0" algn="bl" dir="486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 name="Google Shape;473;p36"/>
          <p:cNvGrpSpPr/>
          <p:nvPr/>
        </p:nvGrpSpPr>
        <p:grpSpPr>
          <a:xfrm>
            <a:off x="361981" y="4410528"/>
            <a:ext cx="322647" cy="322647"/>
            <a:chOff x="798656" y="3849778"/>
            <a:chExt cx="322647" cy="322647"/>
          </a:xfrm>
        </p:grpSpPr>
        <p:grpSp>
          <p:nvGrpSpPr>
            <p:cNvPr id="474" name="Google Shape;474;p36"/>
            <p:cNvGrpSpPr/>
            <p:nvPr/>
          </p:nvGrpSpPr>
          <p:grpSpPr>
            <a:xfrm>
              <a:off x="845906" y="3897028"/>
              <a:ext cx="228146" cy="228146"/>
              <a:chOff x="1789050" y="-311125"/>
              <a:chExt cx="427800" cy="427800"/>
            </a:xfrm>
          </p:grpSpPr>
          <p:cxnSp>
            <p:nvCxnSpPr>
              <p:cNvPr id="475" name="Google Shape;475;p36"/>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476" name="Google Shape;476;p36"/>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477" name="Google Shape;477;p36"/>
            <p:cNvGrpSpPr/>
            <p:nvPr/>
          </p:nvGrpSpPr>
          <p:grpSpPr>
            <a:xfrm rot="2700000">
              <a:off x="845906" y="3897028"/>
              <a:ext cx="228146" cy="228146"/>
              <a:chOff x="1789050" y="-311125"/>
              <a:chExt cx="427800" cy="427800"/>
            </a:xfrm>
          </p:grpSpPr>
          <p:cxnSp>
            <p:nvCxnSpPr>
              <p:cNvPr id="478" name="Google Shape;478;p36"/>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479" name="Google Shape;479;p36"/>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480" name="Google Shape;480;p36"/>
          <p:cNvGrpSpPr/>
          <p:nvPr/>
        </p:nvGrpSpPr>
        <p:grpSpPr>
          <a:xfrm>
            <a:off x="8459431" y="4410528"/>
            <a:ext cx="322647" cy="322647"/>
            <a:chOff x="798656" y="3849778"/>
            <a:chExt cx="322647" cy="322647"/>
          </a:xfrm>
        </p:grpSpPr>
        <p:grpSp>
          <p:nvGrpSpPr>
            <p:cNvPr id="481" name="Google Shape;481;p36"/>
            <p:cNvGrpSpPr/>
            <p:nvPr/>
          </p:nvGrpSpPr>
          <p:grpSpPr>
            <a:xfrm>
              <a:off x="845906" y="3897028"/>
              <a:ext cx="228146" cy="228146"/>
              <a:chOff x="1789050" y="-311125"/>
              <a:chExt cx="427800" cy="427800"/>
            </a:xfrm>
          </p:grpSpPr>
          <p:cxnSp>
            <p:nvCxnSpPr>
              <p:cNvPr id="482" name="Google Shape;482;p36"/>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483" name="Google Shape;483;p36"/>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484" name="Google Shape;484;p36"/>
            <p:cNvGrpSpPr/>
            <p:nvPr/>
          </p:nvGrpSpPr>
          <p:grpSpPr>
            <a:xfrm rot="2700000">
              <a:off x="845906" y="3897028"/>
              <a:ext cx="228146" cy="228146"/>
              <a:chOff x="1789050" y="-311125"/>
              <a:chExt cx="427800" cy="427800"/>
            </a:xfrm>
          </p:grpSpPr>
          <p:cxnSp>
            <p:nvCxnSpPr>
              <p:cNvPr id="485" name="Google Shape;485;p36"/>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486" name="Google Shape;486;p36"/>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sp>
        <p:nvSpPr>
          <p:cNvPr id="487" name="Google Shape;487;p36"/>
          <p:cNvSpPr txBox="1"/>
          <p:nvPr>
            <p:ph type="title"/>
          </p:nvPr>
        </p:nvSpPr>
        <p:spPr>
          <a:xfrm>
            <a:off x="720000" y="44543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ONLY_1_1_1_1_1_1_1_1">
    <p:spTree>
      <p:nvGrpSpPr>
        <p:cNvPr id="488" name="Shape 488"/>
        <p:cNvGrpSpPr/>
        <p:nvPr/>
      </p:nvGrpSpPr>
      <p:grpSpPr>
        <a:xfrm>
          <a:off x="0" y="0"/>
          <a:ext cx="0" cy="0"/>
          <a:chOff x="0" y="0"/>
          <a:chExt cx="0" cy="0"/>
        </a:xfrm>
      </p:grpSpPr>
      <p:pic>
        <p:nvPicPr>
          <p:cNvPr id="489" name="Google Shape;489;p37"/>
          <p:cNvPicPr preferRelativeResize="0"/>
          <p:nvPr/>
        </p:nvPicPr>
        <p:blipFill rotWithShape="1">
          <a:blip r:embed="rId2">
            <a:alphaModFix amt="80000"/>
          </a:blip>
          <a:srcRect b="308" l="0" r="0" t="298"/>
          <a:stretch/>
        </p:blipFill>
        <p:spPr>
          <a:xfrm flipH="1">
            <a:off x="-215275" y="-131784"/>
            <a:ext cx="9551688" cy="5368175"/>
          </a:xfrm>
          <a:prstGeom prst="rect">
            <a:avLst/>
          </a:prstGeom>
          <a:noFill/>
          <a:ln>
            <a:noFill/>
          </a:ln>
        </p:spPr>
      </p:pic>
      <p:pic>
        <p:nvPicPr>
          <p:cNvPr id="490" name="Google Shape;490;p37"/>
          <p:cNvPicPr preferRelativeResize="0"/>
          <p:nvPr/>
        </p:nvPicPr>
        <p:blipFill>
          <a:blip r:embed="rId3">
            <a:alphaModFix amt="40000"/>
          </a:blip>
          <a:stretch>
            <a:fillRect/>
          </a:stretch>
        </p:blipFill>
        <p:spPr>
          <a:xfrm flipH="1">
            <a:off x="-203865" y="-97828"/>
            <a:ext cx="9551698" cy="5368175"/>
          </a:xfrm>
          <a:prstGeom prst="rect">
            <a:avLst/>
          </a:prstGeom>
          <a:noFill/>
          <a:ln>
            <a:noFill/>
          </a:ln>
        </p:spPr>
      </p:pic>
      <p:sp>
        <p:nvSpPr>
          <p:cNvPr id="491" name="Google Shape;491;p37"/>
          <p:cNvSpPr/>
          <p:nvPr/>
        </p:nvSpPr>
        <p:spPr>
          <a:xfrm>
            <a:off x="361975" y="252800"/>
            <a:ext cx="8420100" cy="40449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371475" rotWithShape="0" algn="bl" dir="486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37"/>
          <p:cNvGrpSpPr/>
          <p:nvPr/>
        </p:nvGrpSpPr>
        <p:grpSpPr>
          <a:xfrm>
            <a:off x="361981" y="4410528"/>
            <a:ext cx="322647" cy="322647"/>
            <a:chOff x="798656" y="3849778"/>
            <a:chExt cx="322647" cy="322647"/>
          </a:xfrm>
        </p:grpSpPr>
        <p:grpSp>
          <p:nvGrpSpPr>
            <p:cNvPr id="493" name="Google Shape;493;p37"/>
            <p:cNvGrpSpPr/>
            <p:nvPr/>
          </p:nvGrpSpPr>
          <p:grpSpPr>
            <a:xfrm>
              <a:off x="845906" y="3897028"/>
              <a:ext cx="228146" cy="228146"/>
              <a:chOff x="1789050" y="-311125"/>
              <a:chExt cx="427800" cy="427800"/>
            </a:xfrm>
          </p:grpSpPr>
          <p:cxnSp>
            <p:nvCxnSpPr>
              <p:cNvPr id="494" name="Google Shape;494;p37"/>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495" name="Google Shape;495;p37"/>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496" name="Google Shape;496;p37"/>
            <p:cNvGrpSpPr/>
            <p:nvPr/>
          </p:nvGrpSpPr>
          <p:grpSpPr>
            <a:xfrm rot="2700000">
              <a:off x="845906" y="3897028"/>
              <a:ext cx="228146" cy="228146"/>
              <a:chOff x="1789050" y="-311125"/>
              <a:chExt cx="427800" cy="427800"/>
            </a:xfrm>
          </p:grpSpPr>
          <p:cxnSp>
            <p:nvCxnSpPr>
              <p:cNvPr id="497" name="Google Shape;497;p37"/>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498" name="Google Shape;498;p37"/>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499" name="Google Shape;499;p37"/>
          <p:cNvGrpSpPr/>
          <p:nvPr/>
        </p:nvGrpSpPr>
        <p:grpSpPr>
          <a:xfrm>
            <a:off x="8459431" y="4410528"/>
            <a:ext cx="322647" cy="322647"/>
            <a:chOff x="798656" y="3849778"/>
            <a:chExt cx="322647" cy="322647"/>
          </a:xfrm>
        </p:grpSpPr>
        <p:grpSp>
          <p:nvGrpSpPr>
            <p:cNvPr id="500" name="Google Shape;500;p37"/>
            <p:cNvGrpSpPr/>
            <p:nvPr/>
          </p:nvGrpSpPr>
          <p:grpSpPr>
            <a:xfrm>
              <a:off x="845906" y="3897028"/>
              <a:ext cx="228146" cy="228146"/>
              <a:chOff x="1789050" y="-311125"/>
              <a:chExt cx="427800" cy="427800"/>
            </a:xfrm>
          </p:grpSpPr>
          <p:cxnSp>
            <p:nvCxnSpPr>
              <p:cNvPr id="501" name="Google Shape;501;p37"/>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502" name="Google Shape;502;p37"/>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503" name="Google Shape;503;p37"/>
            <p:cNvGrpSpPr/>
            <p:nvPr/>
          </p:nvGrpSpPr>
          <p:grpSpPr>
            <a:xfrm rot="2700000">
              <a:off x="845906" y="3897028"/>
              <a:ext cx="228146" cy="228146"/>
              <a:chOff x="1789050" y="-311125"/>
              <a:chExt cx="427800" cy="427800"/>
            </a:xfrm>
          </p:grpSpPr>
          <p:cxnSp>
            <p:nvCxnSpPr>
              <p:cNvPr id="504" name="Google Shape;504;p37"/>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505" name="Google Shape;505;p37"/>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sp>
        <p:nvSpPr>
          <p:cNvPr id="506" name="Google Shape;506;p37"/>
          <p:cNvSpPr txBox="1"/>
          <p:nvPr>
            <p:ph type="title"/>
          </p:nvPr>
        </p:nvSpPr>
        <p:spPr>
          <a:xfrm>
            <a:off x="720000" y="44543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507" name="Google Shape;507;p37"/>
          <p:cNvSpPr txBox="1"/>
          <p:nvPr>
            <p:ph hasCustomPrompt="1" idx="2" type="title"/>
          </p:nvPr>
        </p:nvSpPr>
        <p:spPr>
          <a:xfrm>
            <a:off x="1201688" y="1225100"/>
            <a:ext cx="1831800" cy="4017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1"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08" name="Google Shape;508;p37"/>
          <p:cNvSpPr txBox="1"/>
          <p:nvPr>
            <p:ph hasCustomPrompt="1" idx="3" type="title"/>
          </p:nvPr>
        </p:nvSpPr>
        <p:spPr>
          <a:xfrm>
            <a:off x="3656100" y="1225100"/>
            <a:ext cx="1831800" cy="4017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1"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09" name="Google Shape;509;p37"/>
          <p:cNvSpPr txBox="1"/>
          <p:nvPr>
            <p:ph hasCustomPrompt="1" idx="4" type="title"/>
          </p:nvPr>
        </p:nvSpPr>
        <p:spPr>
          <a:xfrm>
            <a:off x="6110513" y="1225100"/>
            <a:ext cx="1831800" cy="4017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b="1"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10" name="Google Shape;510;p37"/>
          <p:cNvSpPr txBox="1"/>
          <p:nvPr>
            <p:ph idx="5" type="title"/>
          </p:nvPr>
        </p:nvSpPr>
        <p:spPr>
          <a:xfrm>
            <a:off x="3656138" y="3078995"/>
            <a:ext cx="1831800" cy="3936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511" name="Google Shape;511;p37"/>
          <p:cNvSpPr txBox="1"/>
          <p:nvPr>
            <p:ph idx="6" type="title"/>
          </p:nvPr>
        </p:nvSpPr>
        <p:spPr>
          <a:xfrm>
            <a:off x="6110513" y="3078995"/>
            <a:ext cx="1831800" cy="3936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512" name="Google Shape;512;p37"/>
          <p:cNvSpPr txBox="1"/>
          <p:nvPr>
            <p:ph idx="7" type="title"/>
          </p:nvPr>
        </p:nvSpPr>
        <p:spPr>
          <a:xfrm>
            <a:off x="1201763" y="3078995"/>
            <a:ext cx="1831800" cy="3936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513" name="Google Shape;513;p37"/>
          <p:cNvSpPr txBox="1"/>
          <p:nvPr>
            <p:ph idx="1" type="subTitle"/>
          </p:nvPr>
        </p:nvSpPr>
        <p:spPr>
          <a:xfrm>
            <a:off x="1201725" y="3512075"/>
            <a:ext cx="1831800" cy="53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514" name="Google Shape;514;p37"/>
          <p:cNvSpPr txBox="1"/>
          <p:nvPr>
            <p:ph idx="8" type="subTitle"/>
          </p:nvPr>
        </p:nvSpPr>
        <p:spPr>
          <a:xfrm>
            <a:off x="3656123" y="3512075"/>
            <a:ext cx="1831800" cy="53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515" name="Google Shape;515;p37"/>
          <p:cNvSpPr txBox="1"/>
          <p:nvPr>
            <p:ph idx="9" type="subTitle"/>
          </p:nvPr>
        </p:nvSpPr>
        <p:spPr>
          <a:xfrm>
            <a:off x="6110522" y="3512075"/>
            <a:ext cx="1831800" cy="53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TITLE_ONLY_1_1_1_1_1_1_1_1_1">
    <p:spTree>
      <p:nvGrpSpPr>
        <p:cNvPr id="516" name="Shape 516"/>
        <p:cNvGrpSpPr/>
        <p:nvPr/>
      </p:nvGrpSpPr>
      <p:grpSpPr>
        <a:xfrm>
          <a:off x="0" y="0"/>
          <a:ext cx="0" cy="0"/>
          <a:chOff x="0" y="0"/>
          <a:chExt cx="0" cy="0"/>
        </a:xfrm>
      </p:grpSpPr>
      <p:pic>
        <p:nvPicPr>
          <p:cNvPr id="517" name="Google Shape;517;p38"/>
          <p:cNvPicPr preferRelativeResize="0"/>
          <p:nvPr/>
        </p:nvPicPr>
        <p:blipFill rotWithShape="1">
          <a:blip r:embed="rId2">
            <a:alphaModFix amt="80000"/>
          </a:blip>
          <a:srcRect b="308" l="0" r="0" t="298"/>
          <a:stretch/>
        </p:blipFill>
        <p:spPr>
          <a:xfrm flipH="1" rot="10800000">
            <a:off x="-151300" y="-82776"/>
            <a:ext cx="9446548" cy="5309051"/>
          </a:xfrm>
          <a:prstGeom prst="rect">
            <a:avLst/>
          </a:prstGeom>
          <a:noFill/>
          <a:ln>
            <a:noFill/>
          </a:ln>
        </p:spPr>
      </p:pic>
      <p:pic>
        <p:nvPicPr>
          <p:cNvPr id="518" name="Google Shape;518;p38"/>
          <p:cNvPicPr preferRelativeResize="0"/>
          <p:nvPr/>
        </p:nvPicPr>
        <p:blipFill>
          <a:blip r:embed="rId3">
            <a:alphaModFix amt="22000"/>
          </a:blip>
          <a:stretch>
            <a:fillRect/>
          </a:stretch>
        </p:blipFill>
        <p:spPr>
          <a:xfrm>
            <a:off x="-209575" y="-117775"/>
            <a:ext cx="9563151" cy="5374600"/>
          </a:xfrm>
          <a:prstGeom prst="rect">
            <a:avLst/>
          </a:prstGeom>
          <a:noFill/>
          <a:ln>
            <a:noFill/>
          </a:ln>
        </p:spPr>
      </p:pic>
      <p:sp>
        <p:nvSpPr>
          <p:cNvPr id="519" name="Google Shape;519;p38"/>
          <p:cNvSpPr/>
          <p:nvPr/>
        </p:nvSpPr>
        <p:spPr>
          <a:xfrm>
            <a:off x="361975" y="252800"/>
            <a:ext cx="8420100" cy="40449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371475" rotWithShape="0" algn="bl" dir="486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8"/>
          <p:cNvSpPr txBox="1"/>
          <p:nvPr>
            <p:ph type="title"/>
          </p:nvPr>
        </p:nvSpPr>
        <p:spPr>
          <a:xfrm>
            <a:off x="720000" y="44543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grpSp>
        <p:nvGrpSpPr>
          <p:cNvPr id="521" name="Google Shape;521;p38"/>
          <p:cNvGrpSpPr/>
          <p:nvPr/>
        </p:nvGrpSpPr>
        <p:grpSpPr>
          <a:xfrm>
            <a:off x="361981" y="4410528"/>
            <a:ext cx="322647" cy="322647"/>
            <a:chOff x="798656" y="3849778"/>
            <a:chExt cx="322647" cy="322647"/>
          </a:xfrm>
        </p:grpSpPr>
        <p:grpSp>
          <p:nvGrpSpPr>
            <p:cNvPr id="522" name="Google Shape;522;p38"/>
            <p:cNvGrpSpPr/>
            <p:nvPr/>
          </p:nvGrpSpPr>
          <p:grpSpPr>
            <a:xfrm>
              <a:off x="845906" y="3897028"/>
              <a:ext cx="228146" cy="228146"/>
              <a:chOff x="1789050" y="-311125"/>
              <a:chExt cx="427800" cy="427800"/>
            </a:xfrm>
          </p:grpSpPr>
          <p:cxnSp>
            <p:nvCxnSpPr>
              <p:cNvPr id="523" name="Google Shape;523;p38"/>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524" name="Google Shape;524;p38"/>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525" name="Google Shape;525;p38"/>
            <p:cNvGrpSpPr/>
            <p:nvPr/>
          </p:nvGrpSpPr>
          <p:grpSpPr>
            <a:xfrm rot="2700000">
              <a:off x="845906" y="3897028"/>
              <a:ext cx="228146" cy="228146"/>
              <a:chOff x="1789050" y="-311125"/>
              <a:chExt cx="427800" cy="427800"/>
            </a:xfrm>
          </p:grpSpPr>
          <p:cxnSp>
            <p:nvCxnSpPr>
              <p:cNvPr id="526" name="Google Shape;526;p38"/>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527" name="Google Shape;527;p38"/>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528" name="Google Shape;528;p38"/>
          <p:cNvGrpSpPr/>
          <p:nvPr/>
        </p:nvGrpSpPr>
        <p:grpSpPr>
          <a:xfrm>
            <a:off x="8459431" y="4410528"/>
            <a:ext cx="322647" cy="322647"/>
            <a:chOff x="798656" y="3849778"/>
            <a:chExt cx="322647" cy="322647"/>
          </a:xfrm>
        </p:grpSpPr>
        <p:grpSp>
          <p:nvGrpSpPr>
            <p:cNvPr id="529" name="Google Shape;529;p38"/>
            <p:cNvGrpSpPr/>
            <p:nvPr/>
          </p:nvGrpSpPr>
          <p:grpSpPr>
            <a:xfrm>
              <a:off x="845906" y="3897028"/>
              <a:ext cx="228146" cy="228146"/>
              <a:chOff x="1789050" y="-311125"/>
              <a:chExt cx="427800" cy="427800"/>
            </a:xfrm>
          </p:grpSpPr>
          <p:cxnSp>
            <p:nvCxnSpPr>
              <p:cNvPr id="530" name="Google Shape;530;p38"/>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531" name="Google Shape;531;p38"/>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532" name="Google Shape;532;p38"/>
            <p:cNvGrpSpPr/>
            <p:nvPr/>
          </p:nvGrpSpPr>
          <p:grpSpPr>
            <a:xfrm rot="2700000">
              <a:off x="845906" y="3897028"/>
              <a:ext cx="228146" cy="228146"/>
              <a:chOff x="1789050" y="-311125"/>
              <a:chExt cx="427800" cy="427800"/>
            </a:xfrm>
          </p:grpSpPr>
          <p:cxnSp>
            <p:nvCxnSpPr>
              <p:cNvPr id="533" name="Google Shape;533;p38"/>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534" name="Google Shape;534;p38"/>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TITLE_ONLY_1_1_1_1_1_1_1_1_1_1">
    <p:spTree>
      <p:nvGrpSpPr>
        <p:cNvPr id="535" name="Shape 535"/>
        <p:cNvGrpSpPr/>
        <p:nvPr/>
      </p:nvGrpSpPr>
      <p:grpSpPr>
        <a:xfrm>
          <a:off x="0" y="0"/>
          <a:ext cx="0" cy="0"/>
          <a:chOff x="0" y="0"/>
          <a:chExt cx="0" cy="0"/>
        </a:xfrm>
      </p:grpSpPr>
      <p:pic>
        <p:nvPicPr>
          <p:cNvPr id="536" name="Google Shape;536;p39"/>
          <p:cNvPicPr preferRelativeResize="0"/>
          <p:nvPr/>
        </p:nvPicPr>
        <p:blipFill rotWithShape="1">
          <a:blip r:embed="rId2">
            <a:alphaModFix amt="80000"/>
          </a:blip>
          <a:srcRect b="0" l="248" r="248" t="0"/>
          <a:stretch/>
        </p:blipFill>
        <p:spPr>
          <a:xfrm rot="10800000">
            <a:off x="-155574" y="-83674"/>
            <a:ext cx="9386824" cy="5334124"/>
          </a:xfrm>
          <a:prstGeom prst="rect">
            <a:avLst/>
          </a:prstGeom>
          <a:noFill/>
          <a:ln>
            <a:noFill/>
          </a:ln>
        </p:spPr>
      </p:pic>
      <p:pic>
        <p:nvPicPr>
          <p:cNvPr id="537" name="Google Shape;537;p39"/>
          <p:cNvPicPr preferRelativeResize="0"/>
          <p:nvPr/>
        </p:nvPicPr>
        <p:blipFill>
          <a:blip r:embed="rId3">
            <a:alphaModFix amt="22000"/>
          </a:blip>
          <a:stretch>
            <a:fillRect/>
          </a:stretch>
        </p:blipFill>
        <p:spPr>
          <a:xfrm>
            <a:off x="-209575" y="-117775"/>
            <a:ext cx="9563151" cy="5374600"/>
          </a:xfrm>
          <a:prstGeom prst="rect">
            <a:avLst/>
          </a:prstGeom>
          <a:noFill/>
          <a:ln>
            <a:noFill/>
          </a:ln>
        </p:spPr>
      </p:pic>
      <p:sp>
        <p:nvSpPr>
          <p:cNvPr id="538" name="Google Shape;538;p39"/>
          <p:cNvSpPr/>
          <p:nvPr/>
        </p:nvSpPr>
        <p:spPr>
          <a:xfrm>
            <a:off x="361975" y="252800"/>
            <a:ext cx="8420100" cy="40449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371475" rotWithShape="0" algn="bl" dir="486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 name="Google Shape;539;p39"/>
          <p:cNvGrpSpPr/>
          <p:nvPr/>
        </p:nvGrpSpPr>
        <p:grpSpPr>
          <a:xfrm>
            <a:off x="361981" y="4410528"/>
            <a:ext cx="322647" cy="322647"/>
            <a:chOff x="798656" y="3849778"/>
            <a:chExt cx="322647" cy="322647"/>
          </a:xfrm>
        </p:grpSpPr>
        <p:grpSp>
          <p:nvGrpSpPr>
            <p:cNvPr id="540" name="Google Shape;540;p39"/>
            <p:cNvGrpSpPr/>
            <p:nvPr/>
          </p:nvGrpSpPr>
          <p:grpSpPr>
            <a:xfrm>
              <a:off x="845906" y="3897028"/>
              <a:ext cx="228146" cy="228146"/>
              <a:chOff x="1789050" y="-311125"/>
              <a:chExt cx="427800" cy="427800"/>
            </a:xfrm>
          </p:grpSpPr>
          <p:cxnSp>
            <p:nvCxnSpPr>
              <p:cNvPr id="541" name="Google Shape;541;p39"/>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542" name="Google Shape;542;p39"/>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543" name="Google Shape;543;p39"/>
            <p:cNvGrpSpPr/>
            <p:nvPr/>
          </p:nvGrpSpPr>
          <p:grpSpPr>
            <a:xfrm rot="2700000">
              <a:off x="845906" y="3897028"/>
              <a:ext cx="228146" cy="228146"/>
              <a:chOff x="1789050" y="-311125"/>
              <a:chExt cx="427800" cy="427800"/>
            </a:xfrm>
          </p:grpSpPr>
          <p:cxnSp>
            <p:nvCxnSpPr>
              <p:cNvPr id="544" name="Google Shape;544;p39"/>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545" name="Google Shape;545;p39"/>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546" name="Google Shape;546;p39"/>
          <p:cNvGrpSpPr/>
          <p:nvPr/>
        </p:nvGrpSpPr>
        <p:grpSpPr>
          <a:xfrm>
            <a:off x="8459431" y="4410528"/>
            <a:ext cx="322647" cy="322647"/>
            <a:chOff x="798656" y="3849778"/>
            <a:chExt cx="322647" cy="322647"/>
          </a:xfrm>
        </p:grpSpPr>
        <p:grpSp>
          <p:nvGrpSpPr>
            <p:cNvPr id="547" name="Google Shape;547;p39"/>
            <p:cNvGrpSpPr/>
            <p:nvPr/>
          </p:nvGrpSpPr>
          <p:grpSpPr>
            <a:xfrm>
              <a:off x="845906" y="3897028"/>
              <a:ext cx="228146" cy="228146"/>
              <a:chOff x="1789050" y="-311125"/>
              <a:chExt cx="427800" cy="427800"/>
            </a:xfrm>
          </p:grpSpPr>
          <p:cxnSp>
            <p:nvCxnSpPr>
              <p:cNvPr id="548" name="Google Shape;548;p39"/>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549" name="Google Shape;549;p39"/>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550" name="Google Shape;550;p39"/>
            <p:cNvGrpSpPr/>
            <p:nvPr/>
          </p:nvGrpSpPr>
          <p:grpSpPr>
            <a:xfrm rot="2700000">
              <a:off x="845906" y="3897028"/>
              <a:ext cx="228146" cy="228146"/>
              <a:chOff x="1789050" y="-311125"/>
              <a:chExt cx="427800" cy="427800"/>
            </a:xfrm>
          </p:grpSpPr>
          <p:cxnSp>
            <p:nvCxnSpPr>
              <p:cNvPr id="551" name="Google Shape;551;p39"/>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552" name="Google Shape;552;p39"/>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sp>
        <p:nvSpPr>
          <p:cNvPr id="553" name="Google Shape;553;p39"/>
          <p:cNvSpPr txBox="1"/>
          <p:nvPr>
            <p:ph type="title"/>
          </p:nvPr>
        </p:nvSpPr>
        <p:spPr>
          <a:xfrm>
            <a:off x="720000" y="44543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TITLE_ONLY_1_1_1_1_1_1_1_1_1_1_1">
    <p:spTree>
      <p:nvGrpSpPr>
        <p:cNvPr id="554" name="Shape 554"/>
        <p:cNvGrpSpPr/>
        <p:nvPr/>
      </p:nvGrpSpPr>
      <p:grpSpPr>
        <a:xfrm>
          <a:off x="0" y="0"/>
          <a:ext cx="0" cy="0"/>
          <a:chOff x="0" y="0"/>
          <a:chExt cx="0" cy="0"/>
        </a:xfrm>
      </p:grpSpPr>
      <p:pic>
        <p:nvPicPr>
          <p:cNvPr id="555" name="Google Shape;555;p40"/>
          <p:cNvPicPr preferRelativeResize="0"/>
          <p:nvPr/>
        </p:nvPicPr>
        <p:blipFill>
          <a:blip r:embed="rId2">
            <a:alphaModFix amt="22000"/>
          </a:blip>
          <a:stretch>
            <a:fillRect/>
          </a:stretch>
        </p:blipFill>
        <p:spPr>
          <a:xfrm>
            <a:off x="-209575" y="-117775"/>
            <a:ext cx="9563151" cy="5374600"/>
          </a:xfrm>
          <a:prstGeom prst="rect">
            <a:avLst/>
          </a:prstGeom>
          <a:noFill/>
          <a:ln>
            <a:noFill/>
          </a:ln>
        </p:spPr>
      </p:pic>
      <p:sp>
        <p:nvSpPr>
          <p:cNvPr id="556" name="Google Shape;556;p40"/>
          <p:cNvSpPr txBox="1"/>
          <p:nvPr>
            <p:ph type="title"/>
          </p:nvPr>
        </p:nvSpPr>
        <p:spPr>
          <a:xfrm>
            <a:off x="720000" y="44543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pic>
        <p:nvPicPr>
          <p:cNvPr id="41" name="Google Shape;41;p5"/>
          <p:cNvPicPr preferRelativeResize="0"/>
          <p:nvPr/>
        </p:nvPicPr>
        <p:blipFill rotWithShape="1">
          <a:blip r:embed="rId2">
            <a:alphaModFix amt="80000"/>
          </a:blip>
          <a:srcRect b="308" l="0" r="0" t="298"/>
          <a:stretch/>
        </p:blipFill>
        <p:spPr>
          <a:xfrm>
            <a:off x="-209575" y="-117775"/>
            <a:ext cx="9563151" cy="5374599"/>
          </a:xfrm>
          <a:prstGeom prst="rect">
            <a:avLst/>
          </a:prstGeom>
          <a:noFill/>
          <a:ln>
            <a:noFill/>
          </a:ln>
        </p:spPr>
      </p:pic>
      <p:pic>
        <p:nvPicPr>
          <p:cNvPr id="42" name="Google Shape;42;p5"/>
          <p:cNvPicPr preferRelativeResize="0"/>
          <p:nvPr/>
        </p:nvPicPr>
        <p:blipFill>
          <a:blip r:embed="rId3">
            <a:alphaModFix amt="22000"/>
          </a:blip>
          <a:stretch>
            <a:fillRect/>
          </a:stretch>
        </p:blipFill>
        <p:spPr>
          <a:xfrm flipH="1">
            <a:off x="-209575" y="-117775"/>
            <a:ext cx="9563151" cy="5374600"/>
          </a:xfrm>
          <a:prstGeom prst="rect">
            <a:avLst/>
          </a:prstGeom>
          <a:noFill/>
          <a:ln>
            <a:noFill/>
          </a:ln>
        </p:spPr>
      </p:pic>
      <p:sp>
        <p:nvSpPr>
          <p:cNvPr id="43" name="Google Shape;43;p5"/>
          <p:cNvSpPr/>
          <p:nvPr/>
        </p:nvSpPr>
        <p:spPr>
          <a:xfrm>
            <a:off x="361975" y="252800"/>
            <a:ext cx="8420100" cy="40449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371475" rotWithShape="0" algn="bl" dir="486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 name="Google Shape;44;p5"/>
          <p:cNvGrpSpPr/>
          <p:nvPr/>
        </p:nvGrpSpPr>
        <p:grpSpPr>
          <a:xfrm>
            <a:off x="361981" y="4410528"/>
            <a:ext cx="322647" cy="322647"/>
            <a:chOff x="798656" y="3849778"/>
            <a:chExt cx="322647" cy="322647"/>
          </a:xfrm>
        </p:grpSpPr>
        <p:grpSp>
          <p:nvGrpSpPr>
            <p:cNvPr id="45" name="Google Shape;45;p5"/>
            <p:cNvGrpSpPr/>
            <p:nvPr/>
          </p:nvGrpSpPr>
          <p:grpSpPr>
            <a:xfrm>
              <a:off x="845906" y="3897028"/>
              <a:ext cx="228146" cy="228146"/>
              <a:chOff x="1789050" y="-311125"/>
              <a:chExt cx="427800" cy="427800"/>
            </a:xfrm>
          </p:grpSpPr>
          <p:cxnSp>
            <p:nvCxnSpPr>
              <p:cNvPr id="46" name="Google Shape;46;p5"/>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47" name="Google Shape;47;p5"/>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48" name="Google Shape;48;p5"/>
            <p:cNvGrpSpPr/>
            <p:nvPr/>
          </p:nvGrpSpPr>
          <p:grpSpPr>
            <a:xfrm rot="2700000">
              <a:off x="845906" y="3897028"/>
              <a:ext cx="228146" cy="228146"/>
              <a:chOff x="1789050" y="-311125"/>
              <a:chExt cx="427800" cy="427800"/>
            </a:xfrm>
          </p:grpSpPr>
          <p:cxnSp>
            <p:nvCxnSpPr>
              <p:cNvPr id="49" name="Google Shape;49;p5"/>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50" name="Google Shape;50;p5"/>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51" name="Google Shape;51;p5"/>
          <p:cNvGrpSpPr/>
          <p:nvPr/>
        </p:nvGrpSpPr>
        <p:grpSpPr>
          <a:xfrm>
            <a:off x="8459431" y="4410528"/>
            <a:ext cx="322647" cy="322647"/>
            <a:chOff x="798656" y="3849778"/>
            <a:chExt cx="322647" cy="322647"/>
          </a:xfrm>
        </p:grpSpPr>
        <p:grpSp>
          <p:nvGrpSpPr>
            <p:cNvPr id="52" name="Google Shape;52;p5"/>
            <p:cNvGrpSpPr/>
            <p:nvPr/>
          </p:nvGrpSpPr>
          <p:grpSpPr>
            <a:xfrm>
              <a:off x="845906" y="3897028"/>
              <a:ext cx="228146" cy="228146"/>
              <a:chOff x="1789050" y="-311125"/>
              <a:chExt cx="427800" cy="427800"/>
            </a:xfrm>
          </p:grpSpPr>
          <p:cxnSp>
            <p:nvCxnSpPr>
              <p:cNvPr id="53" name="Google Shape;53;p5"/>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54" name="Google Shape;54;p5"/>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55" name="Google Shape;55;p5"/>
            <p:cNvGrpSpPr/>
            <p:nvPr/>
          </p:nvGrpSpPr>
          <p:grpSpPr>
            <a:xfrm rot="2700000">
              <a:off x="845906" y="3897028"/>
              <a:ext cx="228146" cy="228146"/>
              <a:chOff x="1789050" y="-311125"/>
              <a:chExt cx="427800" cy="427800"/>
            </a:xfrm>
          </p:grpSpPr>
          <p:cxnSp>
            <p:nvCxnSpPr>
              <p:cNvPr id="56" name="Google Shape;56;p5"/>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57" name="Google Shape;57;p5"/>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sp>
        <p:nvSpPr>
          <p:cNvPr id="58" name="Google Shape;58;p5"/>
          <p:cNvSpPr txBox="1"/>
          <p:nvPr>
            <p:ph type="title"/>
          </p:nvPr>
        </p:nvSpPr>
        <p:spPr>
          <a:xfrm>
            <a:off x="1453825" y="2533172"/>
            <a:ext cx="2388900" cy="3936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9" name="Google Shape;59;p5"/>
          <p:cNvSpPr txBox="1"/>
          <p:nvPr>
            <p:ph idx="2" type="title"/>
          </p:nvPr>
        </p:nvSpPr>
        <p:spPr>
          <a:xfrm>
            <a:off x="5301275" y="2533172"/>
            <a:ext cx="2388900" cy="3936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0" name="Google Shape;60;p5"/>
          <p:cNvSpPr txBox="1"/>
          <p:nvPr>
            <p:ph idx="1" type="subTitle"/>
          </p:nvPr>
        </p:nvSpPr>
        <p:spPr>
          <a:xfrm>
            <a:off x="1453825" y="3005625"/>
            <a:ext cx="2388900" cy="8256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61" name="Google Shape;61;p5"/>
          <p:cNvSpPr txBox="1"/>
          <p:nvPr>
            <p:ph idx="3" type="subTitle"/>
          </p:nvPr>
        </p:nvSpPr>
        <p:spPr>
          <a:xfrm>
            <a:off x="5301275" y="3005625"/>
            <a:ext cx="2388900" cy="8256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600"/>
              <a:buNone/>
              <a:defRPr>
                <a:latin typeface="Darker Grotesque SemiBold"/>
                <a:ea typeface="Darker Grotesque SemiBold"/>
                <a:cs typeface="Darker Grotesque SemiBold"/>
                <a:sym typeface="Darker Grotesque SemiBold"/>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62" name="Google Shape;62;p5"/>
          <p:cNvSpPr txBox="1"/>
          <p:nvPr>
            <p:ph idx="4" type="title"/>
          </p:nvPr>
        </p:nvSpPr>
        <p:spPr>
          <a:xfrm>
            <a:off x="720000" y="44543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_1">
    <p:spTree>
      <p:nvGrpSpPr>
        <p:cNvPr id="557" name="Shape 557"/>
        <p:cNvGrpSpPr/>
        <p:nvPr/>
      </p:nvGrpSpPr>
      <p:grpSpPr>
        <a:xfrm>
          <a:off x="0" y="0"/>
          <a:ext cx="0" cy="0"/>
          <a:chOff x="0" y="0"/>
          <a:chExt cx="0" cy="0"/>
        </a:xfrm>
      </p:grpSpPr>
      <p:pic>
        <p:nvPicPr>
          <p:cNvPr id="558" name="Google Shape;558;p41"/>
          <p:cNvPicPr preferRelativeResize="0"/>
          <p:nvPr/>
        </p:nvPicPr>
        <p:blipFill rotWithShape="1">
          <a:blip r:embed="rId2">
            <a:alphaModFix amt="80000"/>
          </a:blip>
          <a:srcRect b="308" l="0" r="0" t="298"/>
          <a:stretch/>
        </p:blipFill>
        <p:spPr>
          <a:xfrm>
            <a:off x="-194300" y="-106950"/>
            <a:ext cx="9532549" cy="5357400"/>
          </a:xfrm>
          <a:prstGeom prst="rect">
            <a:avLst/>
          </a:prstGeom>
          <a:noFill/>
          <a:ln>
            <a:noFill/>
          </a:ln>
        </p:spPr>
      </p:pic>
      <p:pic>
        <p:nvPicPr>
          <p:cNvPr id="559" name="Google Shape;559;p41"/>
          <p:cNvPicPr preferRelativeResize="0"/>
          <p:nvPr/>
        </p:nvPicPr>
        <p:blipFill>
          <a:blip r:embed="rId3">
            <a:alphaModFix amt="22000"/>
          </a:blip>
          <a:stretch>
            <a:fillRect/>
          </a:stretch>
        </p:blipFill>
        <p:spPr>
          <a:xfrm flipH="1">
            <a:off x="-209575" y="-117775"/>
            <a:ext cx="9563151" cy="5374600"/>
          </a:xfrm>
          <a:prstGeom prst="rect">
            <a:avLst/>
          </a:prstGeom>
          <a:noFill/>
          <a:ln>
            <a:noFill/>
          </a:ln>
        </p:spPr>
      </p:pic>
      <p:sp>
        <p:nvSpPr>
          <p:cNvPr id="560" name="Google Shape;560;p41"/>
          <p:cNvSpPr/>
          <p:nvPr/>
        </p:nvSpPr>
        <p:spPr>
          <a:xfrm>
            <a:off x="720000" y="252800"/>
            <a:ext cx="7704000" cy="39672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571500" rotWithShape="0" algn="bl" dir="3000000" dist="95250">
              <a:schemeClr val="lt1">
                <a:alpha val="8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 name="Google Shape;561;p41"/>
          <p:cNvGrpSpPr/>
          <p:nvPr/>
        </p:nvGrpSpPr>
        <p:grpSpPr>
          <a:xfrm>
            <a:off x="361981" y="4410528"/>
            <a:ext cx="322647" cy="322647"/>
            <a:chOff x="798656" y="3849778"/>
            <a:chExt cx="322647" cy="322647"/>
          </a:xfrm>
        </p:grpSpPr>
        <p:grpSp>
          <p:nvGrpSpPr>
            <p:cNvPr id="562" name="Google Shape;562;p41"/>
            <p:cNvGrpSpPr/>
            <p:nvPr/>
          </p:nvGrpSpPr>
          <p:grpSpPr>
            <a:xfrm>
              <a:off x="845906" y="3897028"/>
              <a:ext cx="228146" cy="228146"/>
              <a:chOff x="1789050" y="-311125"/>
              <a:chExt cx="427800" cy="427800"/>
            </a:xfrm>
          </p:grpSpPr>
          <p:cxnSp>
            <p:nvCxnSpPr>
              <p:cNvPr id="563" name="Google Shape;563;p41"/>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564" name="Google Shape;564;p41"/>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565" name="Google Shape;565;p41"/>
            <p:cNvGrpSpPr/>
            <p:nvPr/>
          </p:nvGrpSpPr>
          <p:grpSpPr>
            <a:xfrm rot="2700000">
              <a:off x="845906" y="3897028"/>
              <a:ext cx="228146" cy="228146"/>
              <a:chOff x="1789050" y="-311125"/>
              <a:chExt cx="427800" cy="427800"/>
            </a:xfrm>
          </p:grpSpPr>
          <p:cxnSp>
            <p:nvCxnSpPr>
              <p:cNvPr id="566" name="Google Shape;566;p41"/>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567" name="Google Shape;567;p41"/>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568" name="Google Shape;568;p41"/>
          <p:cNvGrpSpPr/>
          <p:nvPr/>
        </p:nvGrpSpPr>
        <p:grpSpPr>
          <a:xfrm>
            <a:off x="8459431" y="4410528"/>
            <a:ext cx="322647" cy="322647"/>
            <a:chOff x="798656" y="3849778"/>
            <a:chExt cx="322647" cy="322647"/>
          </a:xfrm>
        </p:grpSpPr>
        <p:grpSp>
          <p:nvGrpSpPr>
            <p:cNvPr id="569" name="Google Shape;569;p41"/>
            <p:cNvGrpSpPr/>
            <p:nvPr/>
          </p:nvGrpSpPr>
          <p:grpSpPr>
            <a:xfrm>
              <a:off x="845906" y="3897028"/>
              <a:ext cx="228146" cy="228146"/>
              <a:chOff x="1789050" y="-311125"/>
              <a:chExt cx="427800" cy="427800"/>
            </a:xfrm>
          </p:grpSpPr>
          <p:cxnSp>
            <p:nvCxnSpPr>
              <p:cNvPr id="570" name="Google Shape;570;p41"/>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571" name="Google Shape;571;p41"/>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572" name="Google Shape;572;p41"/>
            <p:cNvGrpSpPr/>
            <p:nvPr/>
          </p:nvGrpSpPr>
          <p:grpSpPr>
            <a:xfrm rot="2700000">
              <a:off x="845906" y="3897028"/>
              <a:ext cx="228146" cy="228146"/>
              <a:chOff x="1789050" y="-311125"/>
              <a:chExt cx="427800" cy="427800"/>
            </a:xfrm>
          </p:grpSpPr>
          <p:cxnSp>
            <p:nvCxnSpPr>
              <p:cNvPr id="573" name="Google Shape;573;p41"/>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574" name="Google Shape;574;p41"/>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sp>
        <p:nvSpPr>
          <p:cNvPr id="575" name="Google Shape;575;p41"/>
          <p:cNvSpPr txBox="1"/>
          <p:nvPr/>
        </p:nvSpPr>
        <p:spPr>
          <a:xfrm>
            <a:off x="2099100" y="3230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Darker Grotesque SemiBold"/>
                <a:ea typeface="Darker Grotesque SemiBold"/>
                <a:cs typeface="Darker Grotesque SemiBold"/>
                <a:sym typeface="Darker Grotesque SemiBold"/>
              </a:rPr>
              <a:t>CREDITS: This presentation template was created by </a:t>
            </a:r>
            <a:r>
              <a:rPr lang="en" sz="1200">
                <a:solidFill>
                  <a:schemeClr val="dk1"/>
                </a:solidFill>
                <a:uFill>
                  <a:noFill/>
                </a:uFill>
                <a:latin typeface="Darker Grotesque SemiBold"/>
                <a:ea typeface="Darker Grotesque SemiBold"/>
                <a:cs typeface="Darker Grotesque SemiBold"/>
                <a:sym typeface="Darker Grotesque SemiBold"/>
                <a:hlinkClick r:id="rId4">
                  <a:extLst>
                    <a:ext uri="{A12FA001-AC4F-418D-AE19-62706E023703}">
                      <ahyp:hlinkClr val="tx"/>
                    </a:ext>
                  </a:extLst>
                </a:hlinkClick>
              </a:rPr>
              <a:t>Slidesgo</a:t>
            </a:r>
            <a:r>
              <a:rPr lang="en" sz="1200">
                <a:solidFill>
                  <a:schemeClr val="dk1"/>
                </a:solidFill>
                <a:latin typeface="Darker Grotesque SemiBold"/>
                <a:ea typeface="Darker Grotesque SemiBold"/>
                <a:cs typeface="Darker Grotesque SemiBold"/>
                <a:sym typeface="Darker Grotesque SemiBold"/>
              </a:rPr>
              <a:t>, and includes icons by </a:t>
            </a:r>
            <a:r>
              <a:rPr lang="en" sz="1200">
                <a:solidFill>
                  <a:schemeClr val="dk1"/>
                </a:solidFill>
                <a:uFill>
                  <a:noFill/>
                </a:uFill>
                <a:latin typeface="Darker Grotesque SemiBold"/>
                <a:ea typeface="Darker Grotesque SemiBold"/>
                <a:cs typeface="Darker Grotesque SemiBold"/>
                <a:sym typeface="Darker Grotesque SemiBold"/>
                <a:hlinkClick r:id="rId5">
                  <a:extLst>
                    <a:ext uri="{A12FA001-AC4F-418D-AE19-62706E023703}">
                      <ahyp:hlinkClr val="tx"/>
                    </a:ext>
                  </a:extLst>
                </a:hlinkClick>
              </a:rPr>
              <a:t>Flaticon</a:t>
            </a:r>
            <a:r>
              <a:rPr lang="en" sz="1200">
                <a:solidFill>
                  <a:schemeClr val="dk1"/>
                </a:solidFill>
                <a:latin typeface="Darker Grotesque SemiBold"/>
                <a:ea typeface="Darker Grotesque SemiBold"/>
                <a:cs typeface="Darker Grotesque SemiBold"/>
                <a:sym typeface="Darker Grotesque SemiBold"/>
              </a:rPr>
              <a:t>, and infographics &amp; images by </a:t>
            </a:r>
            <a:r>
              <a:rPr lang="en" sz="1200">
                <a:solidFill>
                  <a:schemeClr val="dk1"/>
                </a:solidFill>
                <a:uFill>
                  <a:noFill/>
                </a:uFill>
                <a:latin typeface="Darker Grotesque SemiBold"/>
                <a:ea typeface="Darker Grotesque SemiBold"/>
                <a:cs typeface="Darker Grotesque SemiBold"/>
                <a:sym typeface="Darker Grotesque SemiBold"/>
                <a:hlinkClick r:id="rId6">
                  <a:extLst>
                    <a:ext uri="{A12FA001-AC4F-418D-AE19-62706E023703}">
                      <ahyp:hlinkClr val="tx"/>
                    </a:ext>
                  </a:extLst>
                </a:hlinkClick>
              </a:rPr>
              <a:t>Freepik</a:t>
            </a:r>
            <a:r>
              <a:rPr lang="en" sz="1200">
                <a:solidFill>
                  <a:schemeClr val="dk1"/>
                </a:solidFill>
                <a:latin typeface="Darker Grotesque SemiBold"/>
                <a:ea typeface="Darker Grotesque SemiBold"/>
                <a:cs typeface="Darker Grotesque SemiBold"/>
                <a:sym typeface="Darker Grotesque SemiBold"/>
              </a:rPr>
              <a:t> </a:t>
            </a:r>
            <a:endParaRPr sz="1200">
              <a:solidFill>
                <a:schemeClr val="dk1"/>
              </a:solidFill>
              <a:latin typeface="Darker Grotesque SemiBold"/>
              <a:ea typeface="Darker Grotesque SemiBold"/>
              <a:cs typeface="Darker Grotesque SemiBold"/>
              <a:sym typeface="Darker Grotesque SemiBold"/>
            </a:endParaRPr>
          </a:p>
        </p:txBody>
      </p:sp>
      <p:sp>
        <p:nvSpPr>
          <p:cNvPr id="576" name="Google Shape;576;p41"/>
          <p:cNvSpPr txBox="1"/>
          <p:nvPr>
            <p:ph type="title"/>
          </p:nvPr>
        </p:nvSpPr>
        <p:spPr>
          <a:xfrm>
            <a:off x="2347938" y="387600"/>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sz="72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577" name="Google Shape;577;p41"/>
          <p:cNvSpPr txBox="1"/>
          <p:nvPr>
            <p:ph idx="1" type="subTitle"/>
          </p:nvPr>
        </p:nvSpPr>
        <p:spPr>
          <a:xfrm>
            <a:off x="2347950" y="1393205"/>
            <a:ext cx="4448100" cy="556200"/>
          </a:xfrm>
          <a:prstGeom prst="rect">
            <a:avLst/>
          </a:prstGeom>
          <a:solidFill>
            <a:srgbClr val="F3F3F3">
              <a:alpha val="392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24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78" name="Google Shape;578;p41"/>
          <p:cNvSpPr txBox="1"/>
          <p:nvPr>
            <p:ph idx="2" type="subTitle"/>
          </p:nvPr>
        </p:nvSpPr>
        <p:spPr>
          <a:xfrm>
            <a:off x="2347938" y="2045525"/>
            <a:ext cx="4448100" cy="66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atin typeface="Darker Grotesque SemiBold"/>
                <a:ea typeface="Darker Grotesque SemiBold"/>
                <a:cs typeface="Darker Grotesque SemiBold"/>
                <a:sym typeface="Darker Grotesque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
    <p:spTree>
      <p:nvGrpSpPr>
        <p:cNvPr id="579" name="Shape 579"/>
        <p:cNvGrpSpPr/>
        <p:nvPr/>
      </p:nvGrpSpPr>
      <p:grpSpPr>
        <a:xfrm>
          <a:off x="0" y="0"/>
          <a:ext cx="0" cy="0"/>
          <a:chOff x="0" y="0"/>
          <a:chExt cx="0" cy="0"/>
        </a:xfrm>
      </p:grpSpPr>
      <p:pic>
        <p:nvPicPr>
          <p:cNvPr id="580" name="Google Shape;580;p42"/>
          <p:cNvPicPr preferRelativeResize="0"/>
          <p:nvPr/>
        </p:nvPicPr>
        <p:blipFill>
          <a:blip r:embed="rId2">
            <a:alphaModFix/>
          </a:blip>
          <a:stretch>
            <a:fillRect/>
          </a:stretch>
        </p:blipFill>
        <p:spPr>
          <a:xfrm flipH="1" rot="10800000">
            <a:off x="-339052" y="-190793"/>
            <a:ext cx="9678351" cy="5439367"/>
          </a:xfrm>
          <a:prstGeom prst="rect">
            <a:avLst/>
          </a:prstGeom>
          <a:noFill/>
          <a:ln>
            <a:noFill/>
          </a:ln>
        </p:spPr>
      </p:pic>
      <p:pic>
        <p:nvPicPr>
          <p:cNvPr id="581" name="Google Shape;581;p42"/>
          <p:cNvPicPr preferRelativeResize="0"/>
          <p:nvPr/>
        </p:nvPicPr>
        <p:blipFill>
          <a:blip r:embed="rId3">
            <a:alphaModFix amt="40000"/>
          </a:blip>
          <a:stretch>
            <a:fillRect/>
          </a:stretch>
        </p:blipFill>
        <p:spPr>
          <a:xfrm>
            <a:off x="-407850" y="-308125"/>
            <a:ext cx="9959700" cy="5597474"/>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
    <p:spTree>
      <p:nvGrpSpPr>
        <p:cNvPr id="582" name="Shape 582"/>
        <p:cNvGrpSpPr/>
        <p:nvPr/>
      </p:nvGrpSpPr>
      <p:grpSpPr>
        <a:xfrm>
          <a:off x="0" y="0"/>
          <a:ext cx="0" cy="0"/>
          <a:chOff x="0" y="0"/>
          <a:chExt cx="0" cy="0"/>
        </a:xfrm>
      </p:grpSpPr>
      <p:pic>
        <p:nvPicPr>
          <p:cNvPr id="583" name="Google Shape;583;p43"/>
          <p:cNvPicPr preferRelativeResize="0"/>
          <p:nvPr/>
        </p:nvPicPr>
        <p:blipFill rotWithShape="1">
          <a:blip r:embed="rId2">
            <a:alphaModFix/>
          </a:blip>
          <a:srcRect b="308" l="0" r="0" t="298"/>
          <a:stretch/>
        </p:blipFill>
        <p:spPr>
          <a:xfrm>
            <a:off x="-93013" y="-49978"/>
            <a:ext cx="9329976" cy="5243546"/>
          </a:xfrm>
          <a:prstGeom prst="rect">
            <a:avLst/>
          </a:prstGeom>
          <a:noFill/>
          <a:ln>
            <a:noFill/>
          </a:ln>
        </p:spPr>
      </p:pic>
      <p:pic>
        <p:nvPicPr>
          <p:cNvPr id="584" name="Google Shape;584;p43"/>
          <p:cNvPicPr preferRelativeResize="0"/>
          <p:nvPr/>
        </p:nvPicPr>
        <p:blipFill>
          <a:blip r:embed="rId3">
            <a:alphaModFix amt="40000"/>
          </a:blip>
          <a:stretch>
            <a:fillRect/>
          </a:stretch>
        </p:blipFill>
        <p:spPr>
          <a:xfrm>
            <a:off x="-215275" y="-193474"/>
            <a:ext cx="9551698" cy="53681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
    <p:spTree>
      <p:nvGrpSpPr>
        <p:cNvPr id="585" name="Shape 585"/>
        <p:cNvGrpSpPr/>
        <p:nvPr/>
      </p:nvGrpSpPr>
      <p:grpSpPr>
        <a:xfrm>
          <a:off x="0" y="0"/>
          <a:ext cx="0" cy="0"/>
          <a:chOff x="0" y="0"/>
          <a:chExt cx="0" cy="0"/>
        </a:xfrm>
      </p:grpSpPr>
      <p:pic>
        <p:nvPicPr>
          <p:cNvPr id="586" name="Google Shape;586;p44"/>
          <p:cNvPicPr preferRelativeResize="0"/>
          <p:nvPr/>
        </p:nvPicPr>
        <p:blipFill rotWithShape="1">
          <a:blip r:embed="rId2">
            <a:alphaModFix amt="80000"/>
          </a:blip>
          <a:srcRect b="308" l="0" r="0" t="298"/>
          <a:stretch/>
        </p:blipFill>
        <p:spPr>
          <a:xfrm rot="10800000">
            <a:off x="-111562" y="-60415"/>
            <a:ext cx="9367173" cy="5264439"/>
          </a:xfrm>
          <a:prstGeom prst="rect">
            <a:avLst/>
          </a:prstGeom>
          <a:noFill/>
          <a:ln>
            <a:noFill/>
          </a:ln>
        </p:spPr>
      </p:pic>
      <p:pic>
        <p:nvPicPr>
          <p:cNvPr id="587" name="Google Shape;587;p44"/>
          <p:cNvPicPr preferRelativeResize="0"/>
          <p:nvPr/>
        </p:nvPicPr>
        <p:blipFill>
          <a:blip r:embed="rId3">
            <a:alphaModFix amt="22000"/>
          </a:blip>
          <a:stretch>
            <a:fillRect/>
          </a:stretch>
        </p:blipFill>
        <p:spPr>
          <a:xfrm flipH="1">
            <a:off x="-326277" y="-183350"/>
            <a:ext cx="9796552" cy="550575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APTION_ONLY_1">
    <p:spTree>
      <p:nvGrpSpPr>
        <p:cNvPr id="588" name="Shape 588"/>
        <p:cNvGrpSpPr/>
        <p:nvPr/>
      </p:nvGrpSpPr>
      <p:grpSpPr>
        <a:xfrm>
          <a:off x="0" y="0"/>
          <a:ext cx="0" cy="0"/>
          <a:chOff x="0" y="0"/>
          <a:chExt cx="0" cy="0"/>
        </a:xfrm>
      </p:grpSpPr>
      <p:pic>
        <p:nvPicPr>
          <p:cNvPr id="589" name="Google Shape;589;p45"/>
          <p:cNvPicPr preferRelativeResize="0"/>
          <p:nvPr/>
        </p:nvPicPr>
        <p:blipFill rotWithShape="1">
          <a:blip r:embed="rId2">
            <a:alphaModFix/>
          </a:blip>
          <a:srcRect b="0" l="0" r="0" t="0"/>
          <a:stretch/>
        </p:blipFill>
        <p:spPr>
          <a:xfrm>
            <a:off x="0" y="0"/>
            <a:ext cx="9144003" cy="5170288"/>
          </a:xfrm>
          <a:prstGeom prst="rect">
            <a:avLst/>
          </a:prstGeom>
          <a:noFill/>
          <a:ln>
            <a:noFill/>
          </a:ln>
        </p:spPr>
      </p:pic>
      <p:pic>
        <p:nvPicPr>
          <p:cNvPr id="590" name="Google Shape;590;p45"/>
          <p:cNvPicPr preferRelativeResize="0"/>
          <p:nvPr/>
        </p:nvPicPr>
        <p:blipFill>
          <a:blip r:embed="rId3">
            <a:alphaModFix amt="22000"/>
          </a:blip>
          <a:stretch>
            <a:fillRect/>
          </a:stretch>
        </p:blipFill>
        <p:spPr>
          <a:xfrm>
            <a:off x="-209575" y="-115550"/>
            <a:ext cx="9563151" cy="5374600"/>
          </a:xfrm>
          <a:prstGeom prst="rect">
            <a:avLst/>
          </a:prstGeom>
          <a:noFill/>
          <a:ln>
            <a:noFill/>
          </a:ln>
        </p:spPr>
      </p:pic>
      <p:sp>
        <p:nvSpPr>
          <p:cNvPr id="591" name="Google Shape;591;p45"/>
          <p:cNvSpPr/>
          <p:nvPr/>
        </p:nvSpPr>
        <p:spPr>
          <a:xfrm>
            <a:off x="-68125" y="-115525"/>
            <a:ext cx="9212100" cy="5374500"/>
          </a:xfrm>
          <a:prstGeom prst="rect">
            <a:avLst/>
          </a:prstGeom>
          <a:solidFill>
            <a:srgbClr val="F3F3F3">
              <a:alpha val="392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Titillium Web"/>
              <a:ea typeface="Titillium Web"/>
              <a:cs typeface="Titillium Web"/>
              <a:sym typeface="Titillium Web"/>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p:cSld name="CAPTION_ONLY_1_1">
    <p:spTree>
      <p:nvGrpSpPr>
        <p:cNvPr id="592" name="Shape 592"/>
        <p:cNvGrpSpPr/>
        <p:nvPr/>
      </p:nvGrpSpPr>
      <p:grpSpPr>
        <a:xfrm>
          <a:off x="0" y="0"/>
          <a:ext cx="0" cy="0"/>
          <a:chOff x="0" y="0"/>
          <a:chExt cx="0" cy="0"/>
        </a:xfrm>
      </p:grpSpPr>
      <p:pic>
        <p:nvPicPr>
          <p:cNvPr id="593" name="Google Shape;593;p46"/>
          <p:cNvPicPr preferRelativeResize="0"/>
          <p:nvPr/>
        </p:nvPicPr>
        <p:blipFill rotWithShape="1">
          <a:blip r:embed="rId2">
            <a:alphaModFix/>
          </a:blip>
          <a:srcRect b="0" l="0" r="0" t="0"/>
          <a:stretch/>
        </p:blipFill>
        <p:spPr>
          <a:xfrm>
            <a:off x="0" y="0"/>
            <a:ext cx="9144003" cy="5170288"/>
          </a:xfrm>
          <a:prstGeom prst="rect">
            <a:avLst/>
          </a:prstGeom>
          <a:noFill/>
          <a:ln>
            <a:noFill/>
          </a:ln>
        </p:spPr>
      </p:pic>
      <p:pic>
        <p:nvPicPr>
          <p:cNvPr id="594" name="Google Shape;594;p46"/>
          <p:cNvPicPr preferRelativeResize="0"/>
          <p:nvPr/>
        </p:nvPicPr>
        <p:blipFill>
          <a:blip r:embed="rId3">
            <a:alphaModFix amt="22000"/>
          </a:blip>
          <a:stretch>
            <a:fillRect/>
          </a:stretch>
        </p:blipFill>
        <p:spPr>
          <a:xfrm>
            <a:off x="-209575" y="-115550"/>
            <a:ext cx="9563151" cy="5374600"/>
          </a:xfrm>
          <a:prstGeom prst="rect">
            <a:avLst/>
          </a:prstGeom>
          <a:noFill/>
          <a:ln>
            <a:noFill/>
          </a:ln>
        </p:spPr>
      </p:pic>
      <p:sp>
        <p:nvSpPr>
          <p:cNvPr id="595" name="Google Shape;595;p46"/>
          <p:cNvSpPr/>
          <p:nvPr/>
        </p:nvSpPr>
        <p:spPr>
          <a:xfrm>
            <a:off x="-68125" y="-115525"/>
            <a:ext cx="9212100" cy="5374500"/>
          </a:xfrm>
          <a:prstGeom prst="rect">
            <a:avLst/>
          </a:prstGeom>
          <a:solidFill>
            <a:srgbClr val="F3F3F3">
              <a:alpha val="392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Titillium Web"/>
              <a:ea typeface="Titillium Web"/>
              <a:cs typeface="Titillium Web"/>
              <a:sym typeface="Titillium Web"/>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6">
  <p:cSld name="CAPTION_ONLY_1_1_1">
    <p:spTree>
      <p:nvGrpSpPr>
        <p:cNvPr id="596" name="Shape 596"/>
        <p:cNvGrpSpPr/>
        <p:nvPr/>
      </p:nvGrpSpPr>
      <p:grpSpPr>
        <a:xfrm>
          <a:off x="0" y="0"/>
          <a:ext cx="0" cy="0"/>
          <a:chOff x="0" y="0"/>
          <a:chExt cx="0" cy="0"/>
        </a:xfrm>
      </p:grpSpPr>
      <p:pic>
        <p:nvPicPr>
          <p:cNvPr id="597" name="Google Shape;597;p47"/>
          <p:cNvPicPr preferRelativeResize="0"/>
          <p:nvPr/>
        </p:nvPicPr>
        <p:blipFill rotWithShape="1">
          <a:blip r:embed="rId2">
            <a:alphaModFix amt="90000"/>
          </a:blip>
          <a:srcRect b="29" l="0" r="0" t="29"/>
          <a:stretch/>
        </p:blipFill>
        <p:spPr>
          <a:xfrm flipH="1" rot="10800000">
            <a:off x="-209576" y="-115548"/>
            <a:ext cx="9353574" cy="5285850"/>
          </a:xfrm>
          <a:prstGeom prst="rect">
            <a:avLst/>
          </a:prstGeom>
          <a:noFill/>
          <a:ln>
            <a:noFill/>
          </a:ln>
        </p:spPr>
      </p:pic>
      <p:pic>
        <p:nvPicPr>
          <p:cNvPr id="598" name="Google Shape;598;p47"/>
          <p:cNvPicPr preferRelativeResize="0"/>
          <p:nvPr/>
        </p:nvPicPr>
        <p:blipFill>
          <a:blip r:embed="rId3">
            <a:alphaModFix amt="22000"/>
          </a:blip>
          <a:stretch>
            <a:fillRect/>
          </a:stretch>
        </p:blipFill>
        <p:spPr>
          <a:xfrm>
            <a:off x="-209575" y="-115550"/>
            <a:ext cx="9563151" cy="5374600"/>
          </a:xfrm>
          <a:prstGeom prst="rect">
            <a:avLst/>
          </a:prstGeom>
          <a:noFill/>
          <a:ln>
            <a:noFill/>
          </a:ln>
        </p:spPr>
      </p:pic>
      <p:sp>
        <p:nvSpPr>
          <p:cNvPr id="599" name="Google Shape;599;p47"/>
          <p:cNvSpPr/>
          <p:nvPr/>
        </p:nvSpPr>
        <p:spPr>
          <a:xfrm>
            <a:off x="-68125" y="-115525"/>
            <a:ext cx="9212100" cy="5374500"/>
          </a:xfrm>
          <a:prstGeom prst="rect">
            <a:avLst/>
          </a:prstGeom>
          <a:solidFill>
            <a:srgbClr val="F3F3F3">
              <a:alpha val="392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Titillium Web"/>
              <a:ea typeface="Titillium Web"/>
              <a:cs typeface="Titillium Web"/>
              <a:sym typeface="Titillium Web"/>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7">
  <p:cSld name="CAPTION_ONLY_1_1_1_1">
    <p:spTree>
      <p:nvGrpSpPr>
        <p:cNvPr id="600" name="Shape 600"/>
        <p:cNvGrpSpPr/>
        <p:nvPr/>
      </p:nvGrpSpPr>
      <p:grpSpPr>
        <a:xfrm>
          <a:off x="0" y="0"/>
          <a:ext cx="0" cy="0"/>
          <a:chOff x="0" y="0"/>
          <a:chExt cx="0" cy="0"/>
        </a:xfrm>
      </p:grpSpPr>
      <p:pic>
        <p:nvPicPr>
          <p:cNvPr id="601" name="Google Shape;601;p48"/>
          <p:cNvPicPr preferRelativeResize="0"/>
          <p:nvPr/>
        </p:nvPicPr>
        <p:blipFill rotWithShape="1">
          <a:blip r:embed="rId2">
            <a:alphaModFix amt="70000"/>
          </a:blip>
          <a:srcRect b="29" l="0" r="0" t="29"/>
          <a:stretch/>
        </p:blipFill>
        <p:spPr>
          <a:xfrm flipH="1" rot="10800000">
            <a:off x="-209576" y="-115548"/>
            <a:ext cx="9353574" cy="5285850"/>
          </a:xfrm>
          <a:prstGeom prst="rect">
            <a:avLst/>
          </a:prstGeom>
          <a:noFill/>
          <a:ln>
            <a:noFill/>
          </a:ln>
        </p:spPr>
      </p:pic>
      <p:pic>
        <p:nvPicPr>
          <p:cNvPr id="602" name="Google Shape;602;p48"/>
          <p:cNvPicPr preferRelativeResize="0"/>
          <p:nvPr/>
        </p:nvPicPr>
        <p:blipFill>
          <a:blip r:embed="rId3">
            <a:alphaModFix amt="22000"/>
          </a:blip>
          <a:stretch>
            <a:fillRect/>
          </a:stretch>
        </p:blipFill>
        <p:spPr>
          <a:xfrm>
            <a:off x="-209575" y="-115550"/>
            <a:ext cx="9563151" cy="5374600"/>
          </a:xfrm>
          <a:prstGeom prst="rect">
            <a:avLst/>
          </a:prstGeom>
          <a:noFill/>
          <a:ln>
            <a:noFill/>
          </a:ln>
        </p:spPr>
      </p:pic>
      <p:sp>
        <p:nvSpPr>
          <p:cNvPr id="603" name="Google Shape;603;p48"/>
          <p:cNvSpPr/>
          <p:nvPr/>
        </p:nvSpPr>
        <p:spPr>
          <a:xfrm>
            <a:off x="-68125" y="-115525"/>
            <a:ext cx="9212100" cy="5374500"/>
          </a:xfrm>
          <a:prstGeom prst="rect">
            <a:avLst/>
          </a:prstGeom>
          <a:solidFill>
            <a:srgbClr val="F3F3F3">
              <a:alpha val="392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Titillium Web"/>
              <a:ea typeface="Titillium Web"/>
              <a:cs typeface="Titillium Web"/>
              <a:sym typeface="Titillium Web"/>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pic>
        <p:nvPicPr>
          <p:cNvPr id="64" name="Google Shape;64;p6"/>
          <p:cNvPicPr preferRelativeResize="0"/>
          <p:nvPr/>
        </p:nvPicPr>
        <p:blipFill rotWithShape="1">
          <a:blip r:embed="rId2">
            <a:alphaModFix amt="80000"/>
          </a:blip>
          <a:srcRect b="29933" l="0" r="35600" t="4894"/>
          <a:stretch/>
        </p:blipFill>
        <p:spPr>
          <a:xfrm>
            <a:off x="-136100" y="-117775"/>
            <a:ext cx="9392451" cy="5374599"/>
          </a:xfrm>
          <a:prstGeom prst="rect">
            <a:avLst/>
          </a:prstGeom>
          <a:noFill/>
          <a:ln>
            <a:noFill/>
          </a:ln>
        </p:spPr>
      </p:pic>
      <p:pic>
        <p:nvPicPr>
          <p:cNvPr id="65" name="Google Shape;65;p6"/>
          <p:cNvPicPr preferRelativeResize="0"/>
          <p:nvPr/>
        </p:nvPicPr>
        <p:blipFill>
          <a:blip r:embed="rId3">
            <a:alphaModFix amt="22000"/>
          </a:blip>
          <a:stretch>
            <a:fillRect/>
          </a:stretch>
        </p:blipFill>
        <p:spPr>
          <a:xfrm flipH="1" rot="10800000">
            <a:off x="-209575" y="-117775"/>
            <a:ext cx="9563151" cy="5374600"/>
          </a:xfrm>
          <a:prstGeom prst="rect">
            <a:avLst/>
          </a:prstGeom>
          <a:noFill/>
          <a:ln>
            <a:noFill/>
          </a:ln>
        </p:spPr>
      </p:pic>
      <p:sp>
        <p:nvSpPr>
          <p:cNvPr id="66" name="Google Shape;66;p6"/>
          <p:cNvSpPr/>
          <p:nvPr/>
        </p:nvSpPr>
        <p:spPr>
          <a:xfrm>
            <a:off x="361975" y="252800"/>
            <a:ext cx="8420100" cy="40449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371475" rotWithShape="0" algn="bl" dir="486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6"/>
          <p:cNvGrpSpPr/>
          <p:nvPr/>
        </p:nvGrpSpPr>
        <p:grpSpPr>
          <a:xfrm>
            <a:off x="361981" y="4410528"/>
            <a:ext cx="322647" cy="322647"/>
            <a:chOff x="798656" y="3849778"/>
            <a:chExt cx="322647" cy="322647"/>
          </a:xfrm>
        </p:grpSpPr>
        <p:grpSp>
          <p:nvGrpSpPr>
            <p:cNvPr id="68" name="Google Shape;68;p6"/>
            <p:cNvGrpSpPr/>
            <p:nvPr/>
          </p:nvGrpSpPr>
          <p:grpSpPr>
            <a:xfrm>
              <a:off x="845906" y="3897028"/>
              <a:ext cx="228146" cy="228146"/>
              <a:chOff x="1789050" y="-311125"/>
              <a:chExt cx="427800" cy="427800"/>
            </a:xfrm>
          </p:grpSpPr>
          <p:cxnSp>
            <p:nvCxnSpPr>
              <p:cNvPr id="69" name="Google Shape;69;p6"/>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70" name="Google Shape;70;p6"/>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71" name="Google Shape;71;p6"/>
            <p:cNvGrpSpPr/>
            <p:nvPr/>
          </p:nvGrpSpPr>
          <p:grpSpPr>
            <a:xfrm rot="2700000">
              <a:off x="845906" y="3897028"/>
              <a:ext cx="228146" cy="228146"/>
              <a:chOff x="1789050" y="-311125"/>
              <a:chExt cx="427800" cy="427800"/>
            </a:xfrm>
          </p:grpSpPr>
          <p:cxnSp>
            <p:nvCxnSpPr>
              <p:cNvPr id="72" name="Google Shape;72;p6"/>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73" name="Google Shape;73;p6"/>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74" name="Google Shape;74;p6"/>
          <p:cNvGrpSpPr/>
          <p:nvPr/>
        </p:nvGrpSpPr>
        <p:grpSpPr>
          <a:xfrm>
            <a:off x="8459431" y="4410528"/>
            <a:ext cx="322647" cy="322647"/>
            <a:chOff x="798656" y="3849778"/>
            <a:chExt cx="322647" cy="322647"/>
          </a:xfrm>
        </p:grpSpPr>
        <p:grpSp>
          <p:nvGrpSpPr>
            <p:cNvPr id="75" name="Google Shape;75;p6"/>
            <p:cNvGrpSpPr/>
            <p:nvPr/>
          </p:nvGrpSpPr>
          <p:grpSpPr>
            <a:xfrm>
              <a:off x="845906" y="3897028"/>
              <a:ext cx="228146" cy="228146"/>
              <a:chOff x="1789050" y="-311125"/>
              <a:chExt cx="427800" cy="427800"/>
            </a:xfrm>
          </p:grpSpPr>
          <p:cxnSp>
            <p:nvCxnSpPr>
              <p:cNvPr id="76" name="Google Shape;76;p6"/>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77" name="Google Shape;77;p6"/>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nvGrpSpPr>
            <p:cNvPr id="78" name="Google Shape;78;p6"/>
            <p:cNvGrpSpPr/>
            <p:nvPr/>
          </p:nvGrpSpPr>
          <p:grpSpPr>
            <a:xfrm rot="2700000">
              <a:off x="845906" y="3897028"/>
              <a:ext cx="228146" cy="228146"/>
              <a:chOff x="1789050" y="-311125"/>
              <a:chExt cx="427800" cy="427800"/>
            </a:xfrm>
          </p:grpSpPr>
          <p:cxnSp>
            <p:nvCxnSpPr>
              <p:cNvPr id="79" name="Google Shape;79;p6"/>
              <p:cNvCxnSpPr/>
              <p:nvPr/>
            </p:nvCxnSpPr>
            <p:spPr>
              <a:xfrm>
                <a:off x="1789050" y="-97225"/>
                <a:ext cx="427800" cy="0"/>
              </a:xfrm>
              <a:prstGeom prst="straightConnector1">
                <a:avLst/>
              </a:prstGeom>
              <a:noFill/>
              <a:ln cap="flat" cmpd="sng" w="19050">
                <a:solidFill>
                  <a:schemeClr val="lt1"/>
                </a:solidFill>
                <a:prstDash val="solid"/>
                <a:round/>
                <a:headEnd len="med" w="med" type="none"/>
                <a:tailEnd len="med" w="med" type="none"/>
              </a:ln>
            </p:spPr>
          </p:cxnSp>
          <p:cxnSp>
            <p:nvCxnSpPr>
              <p:cNvPr id="80" name="Google Shape;80;p6"/>
              <p:cNvCxnSpPr/>
              <p:nvPr/>
            </p:nvCxnSpPr>
            <p:spPr>
              <a:xfrm rot="5400000">
                <a:off x="1789050" y="-97225"/>
                <a:ext cx="427800" cy="0"/>
              </a:xfrm>
              <a:prstGeom prst="straightConnector1">
                <a:avLst/>
              </a:prstGeom>
              <a:noFill/>
              <a:ln cap="flat" cmpd="sng" w="19050">
                <a:solidFill>
                  <a:schemeClr val="lt1"/>
                </a:solidFill>
                <a:prstDash val="solid"/>
                <a:round/>
                <a:headEnd len="med" w="med" type="none"/>
                <a:tailEnd len="med" w="med" type="none"/>
              </a:ln>
            </p:spPr>
          </p:cxnSp>
        </p:grpSp>
      </p:grpSp>
      <p:sp>
        <p:nvSpPr>
          <p:cNvPr id="81" name="Google Shape;81;p6"/>
          <p:cNvSpPr txBox="1"/>
          <p:nvPr>
            <p:ph type="title"/>
          </p:nvPr>
        </p:nvSpPr>
        <p:spPr>
          <a:xfrm>
            <a:off x="720000" y="44543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pic>
        <p:nvPicPr>
          <p:cNvPr id="83" name="Google Shape;83;p7"/>
          <p:cNvPicPr preferRelativeResize="0"/>
          <p:nvPr/>
        </p:nvPicPr>
        <p:blipFill rotWithShape="1">
          <a:blip r:embed="rId2">
            <a:alphaModFix amt="80000"/>
          </a:blip>
          <a:srcRect b="386" l="0" r="0" t="396"/>
          <a:stretch/>
        </p:blipFill>
        <p:spPr>
          <a:xfrm rot="10800000">
            <a:off x="-194448" y="-116674"/>
            <a:ext cx="9567473" cy="5367124"/>
          </a:xfrm>
          <a:prstGeom prst="rect">
            <a:avLst/>
          </a:prstGeom>
          <a:noFill/>
          <a:ln>
            <a:noFill/>
          </a:ln>
        </p:spPr>
      </p:pic>
      <p:pic>
        <p:nvPicPr>
          <p:cNvPr id="84" name="Google Shape;84;p7"/>
          <p:cNvPicPr preferRelativeResize="0"/>
          <p:nvPr/>
        </p:nvPicPr>
        <p:blipFill>
          <a:blip r:embed="rId3">
            <a:alphaModFix amt="22000"/>
          </a:blip>
          <a:stretch>
            <a:fillRect/>
          </a:stretch>
        </p:blipFill>
        <p:spPr>
          <a:xfrm rot="10800000">
            <a:off x="-209575" y="-117775"/>
            <a:ext cx="9563151" cy="5374600"/>
          </a:xfrm>
          <a:prstGeom prst="rect">
            <a:avLst/>
          </a:prstGeom>
          <a:noFill/>
          <a:ln>
            <a:noFill/>
          </a:ln>
        </p:spPr>
      </p:pic>
      <p:sp>
        <p:nvSpPr>
          <p:cNvPr id="85" name="Google Shape;85;p7"/>
          <p:cNvSpPr txBox="1"/>
          <p:nvPr>
            <p:ph idx="1" type="body"/>
          </p:nvPr>
        </p:nvSpPr>
        <p:spPr>
          <a:xfrm>
            <a:off x="933425" y="1122750"/>
            <a:ext cx="3951600" cy="32295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a:latin typeface="Darker Grotesque SemiBold"/>
                <a:ea typeface="Darker Grotesque SemiBold"/>
                <a:cs typeface="Darker Grotesque SemiBold"/>
                <a:sym typeface="Darker Grotesque SemiBold"/>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86" name="Google Shape;86;p7"/>
          <p:cNvSpPr txBox="1"/>
          <p:nvPr>
            <p:ph type="title"/>
          </p:nvPr>
        </p:nvSpPr>
        <p:spPr>
          <a:xfrm>
            <a:off x="720000" y="44543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7" name="Shape 87"/>
        <p:cNvGrpSpPr/>
        <p:nvPr/>
      </p:nvGrpSpPr>
      <p:grpSpPr>
        <a:xfrm>
          <a:off x="0" y="0"/>
          <a:ext cx="0" cy="0"/>
          <a:chOff x="0" y="0"/>
          <a:chExt cx="0" cy="0"/>
        </a:xfrm>
      </p:grpSpPr>
      <p:pic>
        <p:nvPicPr>
          <p:cNvPr id="88" name="Google Shape;88;p8"/>
          <p:cNvPicPr preferRelativeResize="0"/>
          <p:nvPr/>
        </p:nvPicPr>
        <p:blipFill rotWithShape="1">
          <a:blip r:embed="rId2">
            <a:alphaModFix/>
          </a:blip>
          <a:srcRect b="308" l="0" r="0" t="298"/>
          <a:stretch/>
        </p:blipFill>
        <p:spPr>
          <a:xfrm>
            <a:off x="-151250" y="-82775"/>
            <a:ext cx="9446502" cy="5309051"/>
          </a:xfrm>
          <a:prstGeom prst="rect">
            <a:avLst/>
          </a:prstGeom>
          <a:noFill/>
          <a:ln>
            <a:noFill/>
          </a:ln>
        </p:spPr>
      </p:pic>
      <p:pic>
        <p:nvPicPr>
          <p:cNvPr id="89" name="Google Shape;89;p8"/>
          <p:cNvPicPr preferRelativeResize="0"/>
          <p:nvPr/>
        </p:nvPicPr>
        <p:blipFill>
          <a:blip r:embed="rId3">
            <a:alphaModFix amt="22000"/>
          </a:blip>
          <a:stretch>
            <a:fillRect/>
          </a:stretch>
        </p:blipFill>
        <p:spPr>
          <a:xfrm flipH="1">
            <a:off x="-209575" y="-117775"/>
            <a:ext cx="9563151" cy="5374600"/>
          </a:xfrm>
          <a:prstGeom prst="rect">
            <a:avLst/>
          </a:prstGeom>
          <a:noFill/>
          <a:ln>
            <a:noFill/>
          </a:ln>
        </p:spPr>
      </p:pic>
      <p:sp>
        <p:nvSpPr>
          <p:cNvPr id="90" name="Google Shape;90;p8"/>
          <p:cNvSpPr/>
          <p:nvPr/>
        </p:nvSpPr>
        <p:spPr>
          <a:xfrm>
            <a:off x="720000" y="252800"/>
            <a:ext cx="7704000" cy="39672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571500" rotWithShape="0" algn="bl" dir="3000000" dist="95250">
              <a:schemeClr val="lt1">
                <a:alpha val="8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txBox="1"/>
          <p:nvPr>
            <p:ph type="title"/>
          </p:nvPr>
        </p:nvSpPr>
        <p:spPr>
          <a:xfrm>
            <a:off x="1134825" y="863380"/>
            <a:ext cx="6874200" cy="30861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5000"/>
              <a:buNone/>
              <a:defRPr b="1" sz="10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2" name="Shape 92"/>
        <p:cNvGrpSpPr/>
        <p:nvPr/>
      </p:nvGrpSpPr>
      <p:grpSpPr>
        <a:xfrm>
          <a:off x="0" y="0"/>
          <a:ext cx="0" cy="0"/>
          <a:chOff x="0" y="0"/>
          <a:chExt cx="0" cy="0"/>
        </a:xfrm>
      </p:grpSpPr>
      <p:pic>
        <p:nvPicPr>
          <p:cNvPr id="93" name="Google Shape;93;p9"/>
          <p:cNvPicPr preferRelativeResize="0"/>
          <p:nvPr/>
        </p:nvPicPr>
        <p:blipFill rotWithShape="1">
          <a:blip r:embed="rId2">
            <a:alphaModFix/>
          </a:blip>
          <a:srcRect b="308" l="0" r="0" t="298"/>
          <a:stretch/>
        </p:blipFill>
        <p:spPr>
          <a:xfrm flipH="1">
            <a:off x="-215275" y="-193475"/>
            <a:ext cx="9551698" cy="5368184"/>
          </a:xfrm>
          <a:prstGeom prst="rect">
            <a:avLst/>
          </a:prstGeom>
          <a:noFill/>
          <a:ln>
            <a:noFill/>
          </a:ln>
        </p:spPr>
      </p:pic>
      <p:pic>
        <p:nvPicPr>
          <p:cNvPr id="94" name="Google Shape;94;p9"/>
          <p:cNvPicPr preferRelativeResize="0"/>
          <p:nvPr/>
        </p:nvPicPr>
        <p:blipFill>
          <a:blip r:embed="rId3">
            <a:alphaModFix amt="40000"/>
          </a:blip>
          <a:stretch>
            <a:fillRect/>
          </a:stretch>
        </p:blipFill>
        <p:spPr>
          <a:xfrm>
            <a:off x="-215275" y="-193474"/>
            <a:ext cx="9551698" cy="5368175"/>
          </a:xfrm>
          <a:prstGeom prst="rect">
            <a:avLst/>
          </a:prstGeom>
          <a:noFill/>
          <a:ln>
            <a:noFill/>
          </a:ln>
        </p:spPr>
      </p:pic>
      <p:sp>
        <p:nvSpPr>
          <p:cNvPr id="95" name="Google Shape;95;p9"/>
          <p:cNvSpPr txBox="1"/>
          <p:nvPr>
            <p:ph type="title"/>
          </p:nvPr>
        </p:nvSpPr>
        <p:spPr>
          <a:xfrm>
            <a:off x="899088" y="1351650"/>
            <a:ext cx="3991800" cy="8304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b="1" sz="4800">
                <a:latin typeface="Titillium Web"/>
                <a:ea typeface="Titillium Web"/>
                <a:cs typeface="Titillium Web"/>
                <a:sym typeface="Titillium Web"/>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96" name="Google Shape;96;p9"/>
          <p:cNvSpPr txBox="1"/>
          <p:nvPr>
            <p:ph idx="1" type="subTitle"/>
          </p:nvPr>
        </p:nvSpPr>
        <p:spPr>
          <a:xfrm>
            <a:off x="899100" y="2182050"/>
            <a:ext cx="3991800" cy="160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800">
                <a:solidFill>
                  <a:schemeClr val="dk1"/>
                </a:solidFill>
                <a:latin typeface="Darker Grotesque SemiBold"/>
                <a:ea typeface="Darker Grotesque SemiBold"/>
                <a:cs typeface="Darker Grotesque SemiBold"/>
                <a:sym typeface="Darker Grotesque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7" name="Shape 97"/>
        <p:cNvGrpSpPr/>
        <p:nvPr/>
      </p:nvGrpSpPr>
      <p:grpSpPr>
        <a:xfrm>
          <a:off x="0" y="0"/>
          <a:ext cx="0" cy="0"/>
          <a:chOff x="0" y="0"/>
          <a:chExt cx="0" cy="0"/>
        </a:xfrm>
      </p:grpSpPr>
      <p:pic>
        <p:nvPicPr>
          <p:cNvPr id="98" name="Google Shape;98;p10"/>
          <p:cNvPicPr preferRelativeResize="0"/>
          <p:nvPr/>
        </p:nvPicPr>
        <p:blipFill rotWithShape="1">
          <a:blip r:embed="rId2">
            <a:alphaModFix/>
          </a:blip>
          <a:srcRect b="31014" l="16986" r="55680" t="25699"/>
          <a:stretch/>
        </p:blipFill>
        <p:spPr>
          <a:xfrm>
            <a:off x="-77778" y="-97226"/>
            <a:ext cx="2998702" cy="2668976"/>
          </a:xfrm>
          <a:prstGeom prst="rect">
            <a:avLst/>
          </a:prstGeom>
          <a:noFill/>
          <a:ln>
            <a:noFill/>
          </a:ln>
        </p:spPr>
      </p:pic>
      <p:pic>
        <p:nvPicPr>
          <p:cNvPr id="99" name="Google Shape;99;p10"/>
          <p:cNvPicPr preferRelativeResize="0"/>
          <p:nvPr/>
        </p:nvPicPr>
        <p:blipFill rotWithShape="1">
          <a:blip r:embed="rId2">
            <a:alphaModFix/>
          </a:blip>
          <a:srcRect b="38523" l="14865" r="65420" t="45966"/>
          <a:stretch/>
        </p:blipFill>
        <p:spPr>
          <a:xfrm flipH="1" rot="10800000">
            <a:off x="-77775" y="3558649"/>
            <a:ext cx="3694751" cy="1633476"/>
          </a:xfrm>
          <a:prstGeom prst="rect">
            <a:avLst/>
          </a:prstGeom>
          <a:noFill/>
          <a:ln>
            <a:noFill/>
          </a:ln>
        </p:spPr>
      </p:pic>
      <p:sp>
        <p:nvSpPr>
          <p:cNvPr id="100" name="Google Shape;100;p10"/>
          <p:cNvSpPr txBox="1"/>
          <p:nvPr>
            <p:ph idx="1" type="body"/>
          </p:nvPr>
        </p:nvSpPr>
        <p:spPr>
          <a:xfrm>
            <a:off x="720000" y="445025"/>
            <a:ext cx="2493300" cy="2322900"/>
          </a:xfrm>
          <a:prstGeom prst="rect">
            <a:avLst/>
          </a:prstGeom>
          <a:solidFill>
            <a:srgbClr val="F3F3F3">
              <a:alpha val="741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1"/>
              </a:buClr>
              <a:buSzPts val="3000"/>
              <a:buFont typeface="Bebas Neue"/>
              <a:buNone/>
              <a:defRPr b="1" sz="3600">
                <a:solidFill>
                  <a:schemeClr val="dk1"/>
                </a:solidFill>
                <a:latin typeface="Titillium Web"/>
                <a:ea typeface="Titillium Web"/>
                <a:cs typeface="Titillium Web"/>
                <a:sym typeface="Titillium Web"/>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slideLayout" Target="../slideLayouts/slideLayout46.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8" Type="http://schemas.openxmlformats.org/officeDocument/2006/relationships/theme" Target="../theme/theme1.xml"/><Relationship Id="rId25" Type="http://schemas.openxmlformats.org/officeDocument/2006/relationships/slideLayout" Target="../slideLayouts/slideLayout25.xml"/><Relationship Id="rId47" Type="http://schemas.openxmlformats.org/officeDocument/2006/relationships/slideLayout" Target="../slideLayouts/slideLayout47.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Titillium Web"/>
              <a:buNone/>
              <a:defRPr sz="3000">
                <a:solidFill>
                  <a:schemeClr val="dk1"/>
                </a:solidFill>
                <a:latin typeface="Titillium Web"/>
                <a:ea typeface="Titillium Web"/>
                <a:cs typeface="Titillium Web"/>
                <a:sym typeface="Titillium Web"/>
              </a:defRPr>
            </a:lvl1pPr>
            <a:lvl2pPr lvl="1" rtl="0">
              <a:spcBef>
                <a:spcPts val="0"/>
              </a:spcBef>
              <a:spcAft>
                <a:spcPts val="0"/>
              </a:spcAft>
              <a:buClr>
                <a:schemeClr val="dk1"/>
              </a:buClr>
              <a:buSzPts val="3000"/>
              <a:buFont typeface="Titillium Web"/>
              <a:buNone/>
              <a:defRPr sz="3000">
                <a:solidFill>
                  <a:schemeClr val="dk1"/>
                </a:solidFill>
                <a:latin typeface="Titillium Web"/>
                <a:ea typeface="Titillium Web"/>
                <a:cs typeface="Titillium Web"/>
                <a:sym typeface="Titillium Web"/>
              </a:defRPr>
            </a:lvl2pPr>
            <a:lvl3pPr lvl="2" rtl="0">
              <a:spcBef>
                <a:spcPts val="0"/>
              </a:spcBef>
              <a:spcAft>
                <a:spcPts val="0"/>
              </a:spcAft>
              <a:buClr>
                <a:schemeClr val="dk1"/>
              </a:buClr>
              <a:buSzPts val="3000"/>
              <a:buFont typeface="Titillium Web"/>
              <a:buNone/>
              <a:defRPr sz="3000">
                <a:solidFill>
                  <a:schemeClr val="dk1"/>
                </a:solidFill>
                <a:latin typeface="Titillium Web"/>
                <a:ea typeface="Titillium Web"/>
                <a:cs typeface="Titillium Web"/>
                <a:sym typeface="Titillium Web"/>
              </a:defRPr>
            </a:lvl3pPr>
            <a:lvl4pPr lvl="3" rtl="0">
              <a:spcBef>
                <a:spcPts val="0"/>
              </a:spcBef>
              <a:spcAft>
                <a:spcPts val="0"/>
              </a:spcAft>
              <a:buClr>
                <a:schemeClr val="dk1"/>
              </a:buClr>
              <a:buSzPts val="3000"/>
              <a:buFont typeface="Titillium Web"/>
              <a:buNone/>
              <a:defRPr sz="3000">
                <a:solidFill>
                  <a:schemeClr val="dk1"/>
                </a:solidFill>
                <a:latin typeface="Titillium Web"/>
                <a:ea typeface="Titillium Web"/>
                <a:cs typeface="Titillium Web"/>
                <a:sym typeface="Titillium Web"/>
              </a:defRPr>
            </a:lvl4pPr>
            <a:lvl5pPr lvl="4" rtl="0">
              <a:spcBef>
                <a:spcPts val="0"/>
              </a:spcBef>
              <a:spcAft>
                <a:spcPts val="0"/>
              </a:spcAft>
              <a:buClr>
                <a:schemeClr val="dk1"/>
              </a:buClr>
              <a:buSzPts val="3000"/>
              <a:buFont typeface="Titillium Web"/>
              <a:buNone/>
              <a:defRPr sz="3000">
                <a:solidFill>
                  <a:schemeClr val="dk1"/>
                </a:solidFill>
                <a:latin typeface="Titillium Web"/>
                <a:ea typeface="Titillium Web"/>
                <a:cs typeface="Titillium Web"/>
                <a:sym typeface="Titillium Web"/>
              </a:defRPr>
            </a:lvl5pPr>
            <a:lvl6pPr lvl="5" rtl="0">
              <a:spcBef>
                <a:spcPts val="0"/>
              </a:spcBef>
              <a:spcAft>
                <a:spcPts val="0"/>
              </a:spcAft>
              <a:buClr>
                <a:schemeClr val="dk1"/>
              </a:buClr>
              <a:buSzPts val="3000"/>
              <a:buFont typeface="Titillium Web"/>
              <a:buNone/>
              <a:defRPr sz="3000">
                <a:solidFill>
                  <a:schemeClr val="dk1"/>
                </a:solidFill>
                <a:latin typeface="Titillium Web"/>
                <a:ea typeface="Titillium Web"/>
                <a:cs typeface="Titillium Web"/>
                <a:sym typeface="Titillium Web"/>
              </a:defRPr>
            </a:lvl6pPr>
            <a:lvl7pPr lvl="6" rtl="0">
              <a:spcBef>
                <a:spcPts val="0"/>
              </a:spcBef>
              <a:spcAft>
                <a:spcPts val="0"/>
              </a:spcAft>
              <a:buClr>
                <a:schemeClr val="dk1"/>
              </a:buClr>
              <a:buSzPts val="3000"/>
              <a:buFont typeface="Titillium Web"/>
              <a:buNone/>
              <a:defRPr sz="3000">
                <a:solidFill>
                  <a:schemeClr val="dk1"/>
                </a:solidFill>
                <a:latin typeface="Titillium Web"/>
                <a:ea typeface="Titillium Web"/>
                <a:cs typeface="Titillium Web"/>
                <a:sym typeface="Titillium Web"/>
              </a:defRPr>
            </a:lvl7pPr>
            <a:lvl8pPr lvl="7" rtl="0">
              <a:spcBef>
                <a:spcPts val="0"/>
              </a:spcBef>
              <a:spcAft>
                <a:spcPts val="0"/>
              </a:spcAft>
              <a:buClr>
                <a:schemeClr val="dk1"/>
              </a:buClr>
              <a:buSzPts val="3000"/>
              <a:buFont typeface="Titillium Web"/>
              <a:buNone/>
              <a:defRPr sz="3000">
                <a:solidFill>
                  <a:schemeClr val="dk1"/>
                </a:solidFill>
                <a:latin typeface="Titillium Web"/>
                <a:ea typeface="Titillium Web"/>
                <a:cs typeface="Titillium Web"/>
                <a:sym typeface="Titillium Web"/>
              </a:defRPr>
            </a:lvl8pPr>
            <a:lvl9pPr lvl="8" rtl="0">
              <a:spcBef>
                <a:spcPts val="0"/>
              </a:spcBef>
              <a:spcAft>
                <a:spcPts val="0"/>
              </a:spcAft>
              <a:buClr>
                <a:schemeClr val="dk1"/>
              </a:buClr>
              <a:buSzPts val="3000"/>
              <a:buFont typeface="Titillium Web"/>
              <a:buNone/>
              <a:defRPr sz="3000">
                <a:solidFill>
                  <a:schemeClr val="dk1"/>
                </a:solidFill>
                <a:latin typeface="Titillium Web"/>
                <a:ea typeface="Titillium Web"/>
                <a:cs typeface="Titillium Web"/>
                <a:sym typeface="Titillium Web"/>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dk1"/>
              </a:buClr>
              <a:buSzPts val="1600"/>
              <a:buFont typeface="Darker Grotesque"/>
              <a:buChar char="●"/>
              <a:defRPr sz="1600">
                <a:solidFill>
                  <a:schemeClr val="dk1"/>
                </a:solidFill>
                <a:latin typeface="Darker Grotesque"/>
                <a:ea typeface="Darker Grotesque"/>
                <a:cs typeface="Darker Grotesque"/>
                <a:sym typeface="Darker Grotesque"/>
              </a:defRPr>
            </a:lvl1pPr>
            <a:lvl2pPr indent="-330200" lvl="1" marL="914400" rtl="0">
              <a:lnSpc>
                <a:spcPct val="100000"/>
              </a:lnSpc>
              <a:spcBef>
                <a:spcPts val="0"/>
              </a:spcBef>
              <a:spcAft>
                <a:spcPts val="0"/>
              </a:spcAft>
              <a:buClr>
                <a:schemeClr val="dk1"/>
              </a:buClr>
              <a:buSzPts val="1600"/>
              <a:buFont typeface="Darker Grotesque"/>
              <a:buChar char="○"/>
              <a:defRPr sz="1600">
                <a:solidFill>
                  <a:schemeClr val="dk1"/>
                </a:solidFill>
                <a:latin typeface="Darker Grotesque"/>
                <a:ea typeface="Darker Grotesque"/>
                <a:cs typeface="Darker Grotesque"/>
                <a:sym typeface="Darker Grotesque"/>
              </a:defRPr>
            </a:lvl2pPr>
            <a:lvl3pPr indent="-330200" lvl="2" marL="1371600" rtl="0">
              <a:lnSpc>
                <a:spcPct val="100000"/>
              </a:lnSpc>
              <a:spcBef>
                <a:spcPts val="0"/>
              </a:spcBef>
              <a:spcAft>
                <a:spcPts val="0"/>
              </a:spcAft>
              <a:buClr>
                <a:schemeClr val="dk1"/>
              </a:buClr>
              <a:buSzPts val="1600"/>
              <a:buFont typeface="Darker Grotesque"/>
              <a:buChar char="■"/>
              <a:defRPr sz="1600">
                <a:solidFill>
                  <a:schemeClr val="dk1"/>
                </a:solidFill>
                <a:latin typeface="Darker Grotesque"/>
                <a:ea typeface="Darker Grotesque"/>
                <a:cs typeface="Darker Grotesque"/>
                <a:sym typeface="Darker Grotesque"/>
              </a:defRPr>
            </a:lvl3pPr>
            <a:lvl4pPr indent="-330200" lvl="3" marL="1828800" rtl="0">
              <a:lnSpc>
                <a:spcPct val="100000"/>
              </a:lnSpc>
              <a:spcBef>
                <a:spcPts val="0"/>
              </a:spcBef>
              <a:spcAft>
                <a:spcPts val="0"/>
              </a:spcAft>
              <a:buClr>
                <a:schemeClr val="dk1"/>
              </a:buClr>
              <a:buSzPts val="1600"/>
              <a:buFont typeface="Darker Grotesque"/>
              <a:buChar char="●"/>
              <a:defRPr sz="1600">
                <a:solidFill>
                  <a:schemeClr val="dk1"/>
                </a:solidFill>
                <a:latin typeface="Darker Grotesque"/>
                <a:ea typeface="Darker Grotesque"/>
                <a:cs typeface="Darker Grotesque"/>
                <a:sym typeface="Darker Grotesque"/>
              </a:defRPr>
            </a:lvl4pPr>
            <a:lvl5pPr indent="-330200" lvl="4" marL="2286000" rtl="0">
              <a:lnSpc>
                <a:spcPct val="100000"/>
              </a:lnSpc>
              <a:spcBef>
                <a:spcPts val="0"/>
              </a:spcBef>
              <a:spcAft>
                <a:spcPts val="0"/>
              </a:spcAft>
              <a:buClr>
                <a:schemeClr val="dk1"/>
              </a:buClr>
              <a:buSzPts val="1600"/>
              <a:buFont typeface="Darker Grotesque"/>
              <a:buChar char="○"/>
              <a:defRPr sz="1600">
                <a:solidFill>
                  <a:schemeClr val="dk1"/>
                </a:solidFill>
                <a:latin typeface="Darker Grotesque"/>
                <a:ea typeface="Darker Grotesque"/>
                <a:cs typeface="Darker Grotesque"/>
                <a:sym typeface="Darker Grotesque"/>
              </a:defRPr>
            </a:lvl5pPr>
            <a:lvl6pPr indent="-330200" lvl="5" marL="2743200" rtl="0">
              <a:lnSpc>
                <a:spcPct val="100000"/>
              </a:lnSpc>
              <a:spcBef>
                <a:spcPts val="0"/>
              </a:spcBef>
              <a:spcAft>
                <a:spcPts val="0"/>
              </a:spcAft>
              <a:buClr>
                <a:schemeClr val="dk1"/>
              </a:buClr>
              <a:buSzPts val="1600"/>
              <a:buFont typeface="Darker Grotesque"/>
              <a:buChar char="■"/>
              <a:defRPr sz="1600">
                <a:solidFill>
                  <a:schemeClr val="dk1"/>
                </a:solidFill>
                <a:latin typeface="Darker Grotesque"/>
                <a:ea typeface="Darker Grotesque"/>
                <a:cs typeface="Darker Grotesque"/>
                <a:sym typeface="Darker Grotesque"/>
              </a:defRPr>
            </a:lvl6pPr>
            <a:lvl7pPr indent="-330200" lvl="6" marL="3200400" rtl="0">
              <a:lnSpc>
                <a:spcPct val="100000"/>
              </a:lnSpc>
              <a:spcBef>
                <a:spcPts val="0"/>
              </a:spcBef>
              <a:spcAft>
                <a:spcPts val="0"/>
              </a:spcAft>
              <a:buClr>
                <a:schemeClr val="dk1"/>
              </a:buClr>
              <a:buSzPts val="1600"/>
              <a:buFont typeface="Darker Grotesque"/>
              <a:buChar char="●"/>
              <a:defRPr sz="1600">
                <a:solidFill>
                  <a:schemeClr val="dk1"/>
                </a:solidFill>
                <a:latin typeface="Darker Grotesque"/>
                <a:ea typeface="Darker Grotesque"/>
                <a:cs typeface="Darker Grotesque"/>
                <a:sym typeface="Darker Grotesque"/>
              </a:defRPr>
            </a:lvl7pPr>
            <a:lvl8pPr indent="-330200" lvl="7" marL="3657600" rtl="0">
              <a:lnSpc>
                <a:spcPct val="100000"/>
              </a:lnSpc>
              <a:spcBef>
                <a:spcPts val="0"/>
              </a:spcBef>
              <a:spcAft>
                <a:spcPts val="0"/>
              </a:spcAft>
              <a:buClr>
                <a:schemeClr val="dk1"/>
              </a:buClr>
              <a:buSzPts val="1600"/>
              <a:buFont typeface="Darker Grotesque"/>
              <a:buChar char="○"/>
              <a:defRPr sz="1600">
                <a:solidFill>
                  <a:schemeClr val="dk1"/>
                </a:solidFill>
                <a:latin typeface="Darker Grotesque"/>
                <a:ea typeface="Darker Grotesque"/>
                <a:cs typeface="Darker Grotesque"/>
                <a:sym typeface="Darker Grotesque"/>
              </a:defRPr>
            </a:lvl8pPr>
            <a:lvl9pPr indent="-330200" lvl="8" marL="4114800" rtl="0">
              <a:lnSpc>
                <a:spcPct val="100000"/>
              </a:lnSpc>
              <a:spcBef>
                <a:spcPts val="0"/>
              </a:spcBef>
              <a:spcAft>
                <a:spcPts val="0"/>
              </a:spcAft>
              <a:buClr>
                <a:schemeClr val="dk1"/>
              </a:buClr>
              <a:buSzPts val="1600"/>
              <a:buFont typeface="Darker Grotesque"/>
              <a:buChar char="■"/>
              <a:defRPr sz="1600">
                <a:solidFill>
                  <a:schemeClr val="dk1"/>
                </a:solidFill>
                <a:latin typeface="Darker Grotesque"/>
                <a:ea typeface="Darker Grotesque"/>
                <a:cs typeface="Darker Grotesque"/>
                <a:sym typeface="Darker Grotesqu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69.png"/><Relationship Id="rId4" Type="http://schemas.openxmlformats.org/officeDocument/2006/relationships/image" Target="../media/image55.png"/><Relationship Id="rId5" Type="http://schemas.openxmlformats.org/officeDocument/2006/relationships/image" Target="../media/image62.png"/><Relationship Id="rId6" Type="http://schemas.openxmlformats.org/officeDocument/2006/relationships/image" Target="../media/image57.png"/><Relationship Id="rId7" Type="http://schemas.openxmlformats.org/officeDocument/2006/relationships/image" Target="../media/image7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0.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3.xml"/><Relationship Id="rId3" Type="http://schemas.openxmlformats.org/officeDocument/2006/relationships/image" Target="../media/image59.jpg"/><Relationship Id="rId4" Type="http://schemas.openxmlformats.org/officeDocument/2006/relationships/image" Target="../media/image6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9.png"/><Relationship Id="rId4" Type="http://schemas.openxmlformats.org/officeDocument/2006/relationships/image" Target="../media/image48.png"/><Relationship Id="rId9" Type="http://schemas.openxmlformats.org/officeDocument/2006/relationships/hyperlink" Target="https://thisxdoesnotexist.com/" TargetMode="External"/><Relationship Id="rId5" Type="http://schemas.openxmlformats.org/officeDocument/2006/relationships/image" Target="../media/image66.png"/><Relationship Id="rId6" Type="http://schemas.openxmlformats.org/officeDocument/2006/relationships/image" Target="../media/image43.png"/><Relationship Id="rId7" Type="http://schemas.openxmlformats.org/officeDocument/2006/relationships/image" Target="../media/image45.png"/><Relationship Id="rId8" Type="http://schemas.openxmlformats.org/officeDocument/2006/relationships/hyperlink" Target="https://thisxdoesnotexist.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75.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1.png"/><Relationship Id="rId4" Type="http://schemas.openxmlformats.org/officeDocument/2006/relationships/image" Target="../media/image47.png"/><Relationship Id="rId5"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6.png"/><Relationship Id="rId4" Type="http://schemas.openxmlformats.org/officeDocument/2006/relationships/image" Target="../media/image63.png"/><Relationship Id="rId5" Type="http://schemas.openxmlformats.org/officeDocument/2006/relationships/image" Target="../media/image72.png"/><Relationship Id="rId6"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4.pn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74.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52.png"/><Relationship Id="rId4" Type="http://schemas.openxmlformats.org/officeDocument/2006/relationships/image" Target="../media/image65.png"/><Relationship Id="rId5"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49"/>
          <p:cNvSpPr/>
          <p:nvPr/>
        </p:nvSpPr>
        <p:spPr>
          <a:xfrm>
            <a:off x="845050" y="899463"/>
            <a:ext cx="7510500" cy="20595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571500" rotWithShape="0" algn="bl" dir="3000000" dist="95250">
              <a:schemeClr val="lt1">
                <a:alpha val="8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9"/>
          <p:cNvSpPr/>
          <p:nvPr/>
        </p:nvSpPr>
        <p:spPr>
          <a:xfrm>
            <a:off x="2939113" y="3112413"/>
            <a:ext cx="2877000" cy="1362000"/>
          </a:xfrm>
          <a:prstGeom prst="roundRect">
            <a:avLst>
              <a:gd fmla="val 7830" name="adj"/>
            </a:avLst>
          </a:prstGeom>
          <a:solidFill>
            <a:srgbClr val="F3F3F3">
              <a:alpha val="39290"/>
            </a:srgbClr>
          </a:solidFill>
          <a:ln cap="flat" cmpd="sng" w="19050">
            <a:solidFill>
              <a:schemeClr val="dk2"/>
            </a:solidFill>
            <a:prstDash val="solid"/>
            <a:round/>
            <a:headEnd len="sm" w="sm" type="none"/>
            <a:tailEnd len="sm" w="sm" type="none"/>
          </a:ln>
          <a:effectLst>
            <a:outerShdw blurRad="571500" rotWithShape="0" algn="bl" dir="3000000" dist="95250">
              <a:schemeClr val="lt1">
                <a:alpha val="8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49"/>
          <p:cNvPicPr preferRelativeResize="0"/>
          <p:nvPr/>
        </p:nvPicPr>
        <p:blipFill>
          <a:blip r:embed="rId3">
            <a:alphaModFix/>
          </a:blip>
          <a:stretch>
            <a:fillRect/>
          </a:stretch>
        </p:blipFill>
        <p:spPr>
          <a:xfrm>
            <a:off x="3013112" y="3185537"/>
            <a:ext cx="2729001" cy="1215751"/>
          </a:xfrm>
          <a:prstGeom prst="rect">
            <a:avLst/>
          </a:prstGeom>
          <a:noFill/>
          <a:ln>
            <a:noFill/>
          </a:ln>
        </p:spPr>
      </p:pic>
      <p:sp>
        <p:nvSpPr>
          <p:cNvPr id="611" name="Google Shape;611;p49"/>
          <p:cNvSpPr txBox="1"/>
          <p:nvPr/>
        </p:nvSpPr>
        <p:spPr>
          <a:xfrm>
            <a:off x="3264288" y="3403263"/>
            <a:ext cx="30000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Titillium Web"/>
                <a:ea typeface="Titillium Web"/>
                <a:cs typeface="Titillium Web"/>
                <a:sym typeface="Titillium Web"/>
              </a:rPr>
              <a:t>Name: </a:t>
            </a:r>
            <a:r>
              <a:rPr b="1" lang="en" sz="1800" u="sng">
                <a:solidFill>
                  <a:schemeClr val="dk1"/>
                </a:solidFill>
                <a:latin typeface="Titillium Web"/>
                <a:ea typeface="Titillium Web"/>
                <a:cs typeface="Titillium Web"/>
                <a:sym typeface="Titillium Web"/>
              </a:rPr>
              <a:t>Quah Johnnie</a:t>
            </a:r>
            <a:endParaRPr b="1" sz="1800" u="sng">
              <a:solidFill>
                <a:schemeClr val="dk1"/>
              </a:solidFill>
              <a:latin typeface="Titillium Web"/>
              <a:ea typeface="Titillium Web"/>
              <a:cs typeface="Titillium Web"/>
              <a:sym typeface="Titillium Web"/>
            </a:endParaRPr>
          </a:p>
          <a:p>
            <a:pPr indent="0" lvl="0" marL="0" rtl="0" algn="l">
              <a:lnSpc>
                <a:spcPct val="115000"/>
              </a:lnSpc>
              <a:spcBef>
                <a:spcPts val="0"/>
              </a:spcBef>
              <a:spcAft>
                <a:spcPts val="0"/>
              </a:spcAft>
              <a:buNone/>
            </a:pPr>
            <a:r>
              <a:rPr lang="en" sz="1800">
                <a:solidFill>
                  <a:schemeClr val="dk1"/>
                </a:solidFill>
                <a:latin typeface="Titillium Web"/>
                <a:ea typeface="Titillium Web"/>
                <a:cs typeface="Titillium Web"/>
                <a:sym typeface="Titillium Web"/>
              </a:rPr>
              <a:t>Admin No: </a:t>
            </a:r>
            <a:r>
              <a:rPr b="1" lang="en" sz="1800" u="sng">
                <a:solidFill>
                  <a:schemeClr val="dk1"/>
                </a:solidFill>
                <a:latin typeface="Titillium Web"/>
                <a:ea typeface="Titillium Web"/>
                <a:cs typeface="Titillium Web"/>
                <a:sym typeface="Titillium Web"/>
              </a:rPr>
              <a:t>2007476</a:t>
            </a:r>
            <a:endParaRPr b="1" sz="1800" u="sng">
              <a:solidFill>
                <a:schemeClr val="dk1"/>
              </a:solidFill>
              <a:latin typeface="Titillium Web"/>
              <a:ea typeface="Titillium Web"/>
              <a:cs typeface="Titillium Web"/>
              <a:sym typeface="Titillium Web"/>
            </a:endParaRPr>
          </a:p>
        </p:txBody>
      </p:sp>
      <p:sp>
        <p:nvSpPr>
          <p:cNvPr id="612" name="Google Shape;612;p49"/>
          <p:cNvSpPr/>
          <p:nvPr/>
        </p:nvSpPr>
        <p:spPr>
          <a:xfrm>
            <a:off x="960550" y="990088"/>
            <a:ext cx="7279500" cy="18744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9"/>
          <p:cNvSpPr txBox="1"/>
          <p:nvPr>
            <p:ph type="ctrTitle"/>
          </p:nvPr>
        </p:nvSpPr>
        <p:spPr>
          <a:xfrm>
            <a:off x="1462350" y="671025"/>
            <a:ext cx="6603900" cy="25164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hlink"/>
              </a:buClr>
              <a:buSzPts val="1100"/>
              <a:buFont typeface="Arial"/>
              <a:buNone/>
            </a:pPr>
            <a:r>
              <a:rPr lang="en" sz="3800"/>
              <a:t>CA2 -</a:t>
            </a:r>
            <a:r>
              <a:rPr lang="en" sz="3800"/>
              <a:t> G</a:t>
            </a:r>
            <a:r>
              <a:rPr lang="en" sz="3800"/>
              <a:t>enerative Adversarial Networks Analysis: CIFAR10</a:t>
            </a:r>
            <a:endParaRPr sz="3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58"/>
          <p:cNvSpPr/>
          <p:nvPr/>
        </p:nvSpPr>
        <p:spPr>
          <a:xfrm>
            <a:off x="69450" y="80850"/>
            <a:ext cx="9005100" cy="4981800"/>
          </a:xfrm>
          <a:prstGeom prst="roundRect">
            <a:avLst>
              <a:gd fmla="val 7830" name="adj"/>
            </a:avLst>
          </a:prstGeom>
          <a:solidFill>
            <a:schemeClr val="dk2"/>
          </a:solid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8"/>
          <p:cNvSpPr txBox="1"/>
          <p:nvPr>
            <p:ph type="title"/>
          </p:nvPr>
        </p:nvSpPr>
        <p:spPr>
          <a:xfrm>
            <a:off x="4129225" y="80850"/>
            <a:ext cx="4130100" cy="83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6.0) Images Generated </a:t>
            </a:r>
            <a:endParaRPr sz="3000"/>
          </a:p>
        </p:txBody>
      </p:sp>
      <p:cxnSp>
        <p:nvCxnSpPr>
          <p:cNvPr id="735" name="Google Shape;735;p58"/>
          <p:cNvCxnSpPr/>
          <p:nvPr/>
        </p:nvCxnSpPr>
        <p:spPr>
          <a:xfrm>
            <a:off x="933425" y="2186100"/>
            <a:ext cx="4171200" cy="0"/>
          </a:xfrm>
          <a:prstGeom prst="straightConnector1">
            <a:avLst/>
          </a:prstGeom>
          <a:noFill/>
          <a:ln cap="flat" cmpd="sng" w="9525">
            <a:solidFill>
              <a:schemeClr val="lt1"/>
            </a:solidFill>
            <a:prstDash val="solid"/>
            <a:round/>
            <a:headEnd len="med" w="med" type="oval"/>
            <a:tailEnd len="med" w="med" type="oval"/>
          </a:ln>
        </p:spPr>
      </p:cxnSp>
      <p:sp>
        <p:nvSpPr>
          <p:cNvPr id="736" name="Google Shape;736;p5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37" name="Google Shape;737;p58"/>
          <p:cNvSpPr txBox="1"/>
          <p:nvPr/>
        </p:nvSpPr>
        <p:spPr>
          <a:xfrm>
            <a:off x="69450" y="295950"/>
            <a:ext cx="393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–&gt; </a:t>
            </a:r>
            <a:r>
              <a:rPr lang="en">
                <a:solidFill>
                  <a:schemeClr val="dk1"/>
                </a:solidFill>
                <a:latin typeface="Darker Grotesque SemiBold"/>
                <a:ea typeface="Darker Grotesque SemiBold"/>
                <a:cs typeface="Darker Grotesque SemiBold"/>
                <a:sym typeface="Darker Grotesque SemiBold"/>
              </a:rPr>
              <a:t>./images/submission/GAN_100_Generated_{class}</a:t>
            </a:r>
            <a:endParaRPr/>
          </a:p>
        </p:txBody>
      </p:sp>
      <p:pic>
        <p:nvPicPr>
          <p:cNvPr id="738" name="Google Shape;738;p58"/>
          <p:cNvPicPr preferRelativeResize="0"/>
          <p:nvPr/>
        </p:nvPicPr>
        <p:blipFill>
          <a:blip r:embed="rId3">
            <a:alphaModFix/>
          </a:blip>
          <a:stretch>
            <a:fillRect/>
          </a:stretch>
        </p:blipFill>
        <p:spPr>
          <a:xfrm>
            <a:off x="427100" y="696150"/>
            <a:ext cx="2507049" cy="2507049"/>
          </a:xfrm>
          <a:prstGeom prst="rect">
            <a:avLst/>
          </a:prstGeom>
          <a:noFill/>
          <a:ln>
            <a:noFill/>
          </a:ln>
        </p:spPr>
      </p:pic>
      <p:pic>
        <p:nvPicPr>
          <p:cNvPr id="739" name="Google Shape;739;p58"/>
          <p:cNvPicPr preferRelativeResize="0"/>
          <p:nvPr/>
        </p:nvPicPr>
        <p:blipFill>
          <a:blip r:embed="rId4">
            <a:alphaModFix/>
          </a:blip>
          <a:stretch>
            <a:fillRect/>
          </a:stretch>
        </p:blipFill>
        <p:spPr>
          <a:xfrm>
            <a:off x="3238950" y="696150"/>
            <a:ext cx="2507049" cy="2507049"/>
          </a:xfrm>
          <a:prstGeom prst="rect">
            <a:avLst/>
          </a:prstGeom>
          <a:noFill/>
          <a:ln>
            <a:noFill/>
          </a:ln>
        </p:spPr>
      </p:pic>
      <p:pic>
        <p:nvPicPr>
          <p:cNvPr id="740" name="Google Shape;740;p58"/>
          <p:cNvPicPr preferRelativeResize="0"/>
          <p:nvPr/>
        </p:nvPicPr>
        <p:blipFill>
          <a:blip r:embed="rId5">
            <a:alphaModFix/>
          </a:blip>
          <a:stretch>
            <a:fillRect/>
          </a:stretch>
        </p:blipFill>
        <p:spPr>
          <a:xfrm>
            <a:off x="6050800" y="696150"/>
            <a:ext cx="2507049" cy="2507049"/>
          </a:xfrm>
          <a:prstGeom prst="rect">
            <a:avLst/>
          </a:prstGeom>
          <a:no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pic>
      <p:pic>
        <p:nvPicPr>
          <p:cNvPr id="741" name="Google Shape;741;p58"/>
          <p:cNvPicPr preferRelativeResize="0"/>
          <p:nvPr/>
        </p:nvPicPr>
        <p:blipFill>
          <a:blip r:embed="rId6">
            <a:alphaModFix/>
          </a:blip>
          <a:stretch>
            <a:fillRect/>
          </a:stretch>
        </p:blipFill>
        <p:spPr>
          <a:xfrm>
            <a:off x="2197475" y="2959350"/>
            <a:ext cx="2103301" cy="2103301"/>
          </a:xfrm>
          <a:prstGeom prst="rect">
            <a:avLst/>
          </a:prstGeom>
          <a:noFill/>
          <a:ln>
            <a:noFill/>
          </a:ln>
        </p:spPr>
      </p:pic>
      <p:pic>
        <p:nvPicPr>
          <p:cNvPr id="742" name="Google Shape;742;p58"/>
          <p:cNvPicPr preferRelativeResize="0"/>
          <p:nvPr/>
        </p:nvPicPr>
        <p:blipFill>
          <a:blip r:embed="rId7">
            <a:alphaModFix/>
          </a:blip>
          <a:stretch>
            <a:fillRect/>
          </a:stretch>
        </p:blipFill>
        <p:spPr>
          <a:xfrm>
            <a:off x="5142623" y="2959338"/>
            <a:ext cx="2103301" cy="210332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59"/>
          <p:cNvSpPr/>
          <p:nvPr/>
        </p:nvSpPr>
        <p:spPr>
          <a:xfrm>
            <a:off x="69450" y="80850"/>
            <a:ext cx="9005100" cy="4981800"/>
          </a:xfrm>
          <a:prstGeom prst="roundRect">
            <a:avLst>
              <a:gd fmla="val 7830" name="adj"/>
            </a:avLst>
          </a:prstGeom>
          <a:solidFill>
            <a:schemeClr val="dk2"/>
          </a:solid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9"/>
          <p:cNvSpPr txBox="1"/>
          <p:nvPr>
            <p:ph type="title"/>
          </p:nvPr>
        </p:nvSpPr>
        <p:spPr>
          <a:xfrm>
            <a:off x="4129225" y="80850"/>
            <a:ext cx="4130100" cy="83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6.0) Images Generated </a:t>
            </a:r>
            <a:endParaRPr sz="3000"/>
          </a:p>
        </p:txBody>
      </p:sp>
      <p:cxnSp>
        <p:nvCxnSpPr>
          <p:cNvPr id="749" name="Google Shape;749;p59"/>
          <p:cNvCxnSpPr/>
          <p:nvPr/>
        </p:nvCxnSpPr>
        <p:spPr>
          <a:xfrm>
            <a:off x="933425" y="2186100"/>
            <a:ext cx="4171200" cy="0"/>
          </a:xfrm>
          <a:prstGeom prst="straightConnector1">
            <a:avLst/>
          </a:prstGeom>
          <a:noFill/>
          <a:ln cap="flat" cmpd="sng" w="9525">
            <a:solidFill>
              <a:schemeClr val="lt1"/>
            </a:solidFill>
            <a:prstDash val="solid"/>
            <a:round/>
            <a:headEnd len="med" w="med" type="oval"/>
            <a:tailEnd len="med" w="med" type="oval"/>
          </a:ln>
        </p:spPr>
      </p:cxnSp>
      <p:sp>
        <p:nvSpPr>
          <p:cNvPr id="750" name="Google Shape;750;p5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51" name="Google Shape;751;p59"/>
          <p:cNvSpPr txBox="1"/>
          <p:nvPr/>
        </p:nvSpPr>
        <p:spPr>
          <a:xfrm>
            <a:off x="69450" y="295950"/>
            <a:ext cx="393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–&gt; ./images/submission/GAN_100_Generated_{class}</a:t>
            </a:r>
            <a:endParaRPr/>
          </a:p>
        </p:txBody>
      </p:sp>
      <p:pic>
        <p:nvPicPr>
          <p:cNvPr id="752" name="Google Shape;752;p59"/>
          <p:cNvPicPr preferRelativeResize="0"/>
          <p:nvPr/>
        </p:nvPicPr>
        <p:blipFill>
          <a:blip r:embed="rId3">
            <a:alphaModFix/>
          </a:blip>
          <a:stretch>
            <a:fillRect/>
          </a:stretch>
        </p:blipFill>
        <p:spPr>
          <a:xfrm>
            <a:off x="890650" y="592000"/>
            <a:ext cx="2235325" cy="2235325"/>
          </a:xfrm>
          <a:prstGeom prst="rect">
            <a:avLst/>
          </a:prstGeom>
          <a:no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pic>
      <p:pic>
        <p:nvPicPr>
          <p:cNvPr id="753" name="Google Shape;753;p59"/>
          <p:cNvPicPr preferRelativeResize="0"/>
          <p:nvPr/>
        </p:nvPicPr>
        <p:blipFill>
          <a:blip r:embed="rId4">
            <a:alphaModFix/>
          </a:blip>
          <a:stretch>
            <a:fillRect/>
          </a:stretch>
        </p:blipFill>
        <p:spPr>
          <a:xfrm>
            <a:off x="890650" y="2827325"/>
            <a:ext cx="2235325" cy="2235351"/>
          </a:xfrm>
          <a:prstGeom prst="rect">
            <a:avLst/>
          </a:prstGeom>
          <a:no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pic>
      <p:pic>
        <p:nvPicPr>
          <p:cNvPr id="754" name="Google Shape;754;p59"/>
          <p:cNvPicPr preferRelativeResize="0"/>
          <p:nvPr/>
        </p:nvPicPr>
        <p:blipFill>
          <a:blip r:embed="rId5">
            <a:alphaModFix/>
          </a:blip>
          <a:stretch>
            <a:fillRect/>
          </a:stretch>
        </p:blipFill>
        <p:spPr>
          <a:xfrm>
            <a:off x="4883725" y="650225"/>
            <a:ext cx="2290427" cy="2290427"/>
          </a:xfrm>
          <a:prstGeom prst="rect">
            <a:avLst/>
          </a:prstGeom>
          <a:no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pic>
      <p:pic>
        <p:nvPicPr>
          <p:cNvPr id="755" name="Google Shape;755;p59"/>
          <p:cNvPicPr preferRelativeResize="0"/>
          <p:nvPr/>
        </p:nvPicPr>
        <p:blipFill>
          <a:blip r:embed="rId6">
            <a:alphaModFix/>
          </a:blip>
          <a:stretch>
            <a:fillRect/>
          </a:stretch>
        </p:blipFill>
        <p:spPr>
          <a:xfrm>
            <a:off x="4911275" y="2755525"/>
            <a:ext cx="2290427" cy="2290401"/>
          </a:xfrm>
          <a:prstGeom prst="rect">
            <a:avLst/>
          </a:prstGeom>
          <a:no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60"/>
          <p:cNvSpPr/>
          <p:nvPr/>
        </p:nvSpPr>
        <p:spPr>
          <a:xfrm>
            <a:off x="69450" y="80850"/>
            <a:ext cx="9005100" cy="4981800"/>
          </a:xfrm>
          <a:prstGeom prst="roundRect">
            <a:avLst>
              <a:gd fmla="val 7830" name="adj"/>
            </a:avLst>
          </a:prstGeom>
          <a:solidFill>
            <a:schemeClr val="dk2"/>
          </a:solid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0"/>
          <p:cNvSpPr txBox="1"/>
          <p:nvPr>
            <p:ph type="title"/>
          </p:nvPr>
        </p:nvSpPr>
        <p:spPr>
          <a:xfrm>
            <a:off x="2577000" y="80850"/>
            <a:ext cx="4130100" cy="83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6.0) Image Generation</a:t>
            </a:r>
            <a:endParaRPr sz="3000"/>
          </a:p>
        </p:txBody>
      </p:sp>
      <p:cxnSp>
        <p:nvCxnSpPr>
          <p:cNvPr id="762" name="Google Shape;762;p60"/>
          <p:cNvCxnSpPr/>
          <p:nvPr/>
        </p:nvCxnSpPr>
        <p:spPr>
          <a:xfrm>
            <a:off x="933425" y="2186100"/>
            <a:ext cx="4171200" cy="0"/>
          </a:xfrm>
          <a:prstGeom prst="straightConnector1">
            <a:avLst/>
          </a:prstGeom>
          <a:noFill/>
          <a:ln cap="flat" cmpd="sng" w="9525">
            <a:solidFill>
              <a:schemeClr val="lt1"/>
            </a:solidFill>
            <a:prstDash val="solid"/>
            <a:round/>
            <a:headEnd len="med" w="med" type="oval"/>
            <a:tailEnd len="med" w="med" type="oval"/>
          </a:ln>
        </p:spPr>
      </p:cxnSp>
      <p:sp>
        <p:nvSpPr>
          <p:cNvPr id="763" name="Google Shape;763;p6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64" name="Google Shape;764;p60"/>
          <p:cNvSpPr txBox="1"/>
          <p:nvPr/>
        </p:nvSpPr>
        <p:spPr>
          <a:xfrm>
            <a:off x="1652700" y="1976800"/>
            <a:ext cx="5838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Go to `./images/submission/GAN_100_Generated_{class}`to see a higher quality of the images shown..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61"/>
          <p:cNvSpPr/>
          <p:nvPr/>
        </p:nvSpPr>
        <p:spPr>
          <a:xfrm>
            <a:off x="69450" y="80850"/>
            <a:ext cx="9005100" cy="4981800"/>
          </a:xfrm>
          <a:prstGeom prst="roundRect">
            <a:avLst>
              <a:gd fmla="val 7830" name="adj"/>
            </a:avLst>
          </a:prstGeom>
          <a:solidFill>
            <a:schemeClr val="dk2"/>
          </a:solid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1"/>
          <p:cNvSpPr txBox="1"/>
          <p:nvPr>
            <p:ph idx="4294967295" type="title"/>
          </p:nvPr>
        </p:nvSpPr>
        <p:spPr>
          <a:xfrm>
            <a:off x="2837850" y="80850"/>
            <a:ext cx="3468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t>Conclusion</a:t>
            </a:r>
            <a:endParaRPr b="1" sz="2400"/>
          </a:p>
        </p:txBody>
      </p:sp>
      <p:sp>
        <p:nvSpPr>
          <p:cNvPr id="771" name="Google Shape;771;p61"/>
          <p:cNvSpPr txBox="1"/>
          <p:nvPr/>
        </p:nvSpPr>
        <p:spPr>
          <a:xfrm>
            <a:off x="6306150" y="4575325"/>
            <a:ext cx="2140500" cy="369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1600"/>
              </a:spcAft>
              <a:buNone/>
            </a:pPr>
            <a:r>
              <a:rPr i="1" lang="en" sz="1200" u="sng">
                <a:solidFill>
                  <a:srgbClr val="333336"/>
                </a:solidFill>
                <a:latin typeface="Darker Grotesque SemiBold"/>
                <a:ea typeface="Darker Grotesque SemiBold"/>
                <a:cs typeface="Darker Grotesque SemiBold"/>
                <a:sym typeface="Darker Grotesque SemiBold"/>
              </a:rPr>
              <a:t>AI Generation memes</a:t>
            </a:r>
            <a:endParaRPr i="1" sz="1100" u="sng"/>
          </a:p>
        </p:txBody>
      </p:sp>
      <p:sp>
        <p:nvSpPr>
          <p:cNvPr id="772" name="Google Shape;772;p61"/>
          <p:cNvSpPr txBox="1"/>
          <p:nvPr/>
        </p:nvSpPr>
        <p:spPr>
          <a:xfrm>
            <a:off x="525825" y="970950"/>
            <a:ext cx="40782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In the assignment, I made progress by building different GAN models, starting from simple ones and gradually increasing their complexity. This allowed me to improve the quality of my generated images from poor to good. To achieve this improvement, I used advanced architectures and methodologies, which is referred to as a "horizontal" improvement, rather than fine-tuning hyperparameters, known as a "vertical" improvement. I tried different architectures and loss functions to get better results. I also used evaluation metrics like inception score and FID to measure the quality of the generated images and guide further improvement. I employed the truncation trick to select high-quality images. Overall, the assignment was a learning experience with GANs and focused on achieving better image generation results.</a:t>
            </a:r>
            <a:endParaRPr>
              <a:solidFill>
                <a:schemeClr val="dk1"/>
              </a:solidFill>
              <a:latin typeface="Darker Grotesque SemiBold"/>
              <a:ea typeface="Darker Grotesque SemiBold"/>
              <a:cs typeface="Darker Grotesque SemiBold"/>
              <a:sym typeface="Darker Grotesque SemiBold"/>
            </a:endParaRPr>
          </a:p>
        </p:txBody>
      </p:sp>
      <p:pic>
        <p:nvPicPr>
          <p:cNvPr id="773" name="Google Shape;773;p61"/>
          <p:cNvPicPr preferRelativeResize="0"/>
          <p:nvPr/>
        </p:nvPicPr>
        <p:blipFill>
          <a:blip r:embed="rId3">
            <a:alphaModFix/>
          </a:blip>
          <a:stretch>
            <a:fillRect/>
          </a:stretch>
        </p:blipFill>
        <p:spPr>
          <a:xfrm>
            <a:off x="6306150" y="2723725"/>
            <a:ext cx="2293149" cy="1851599"/>
          </a:xfrm>
          <a:prstGeom prst="rect">
            <a:avLst/>
          </a:prstGeom>
          <a:no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pic>
      <p:pic>
        <p:nvPicPr>
          <p:cNvPr id="774" name="Google Shape;774;p61"/>
          <p:cNvPicPr preferRelativeResize="0"/>
          <p:nvPr/>
        </p:nvPicPr>
        <p:blipFill>
          <a:blip r:embed="rId4">
            <a:alphaModFix/>
          </a:blip>
          <a:stretch>
            <a:fillRect/>
          </a:stretch>
        </p:blipFill>
        <p:spPr>
          <a:xfrm>
            <a:off x="6306150" y="430575"/>
            <a:ext cx="2293150" cy="2293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62"/>
          <p:cNvSpPr txBox="1"/>
          <p:nvPr>
            <p:ph type="title"/>
          </p:nvPr>
        </p:nvSpPr>
        <p:spPr>
          <a:xfrm>
            <a:off x="2347938" y="1090425"/>
            <a:ext cx="4448100" cy="105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Thanks!</a:t>
            </a:r>
            <a:endParaRPr sz="6000"/>
          </a:p>
        </p:txBody>
      </p:sp>
      <p:sp>
        <p:nvSpPr>
          <p:cNvPr id="780" name="Google Shape;780;p62"/>
          <p:cNvSpPr txBox="1"/>
          <p:nvPr>
            <p:ph idx="4294967295" type="subTitle"/>
          </p:nvPr>
        </p:nvSpPr>
        <p:spPr>
          <a:xfrm>
            <a:off x="2347950" y="3800100"/>
            <a:ext cx="4448100" cy="27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Please keep this slide for attribution</a:t>
            </a:r>
            <a:endParaRPr b="1" sz="1200"/>
          </a:p>
        </p:txBody>
      </p:sp>
      <p:sp>
        <p:nvSpPr>
          <p:cNvPr id="781" name="Google Shape;781;p62">
            <a:hlinkClick action="ppaction://hlinkshowjump?jump=nextslide"/>
          </p:cNvPr>
          <p:cNvSpPr/>
          <p:nvPr/>
        </p:nvSpPr>
        <p:spPr>
          <a:xfrm rot="5400000">
            <a:off x="8078388" y="594680"/>
            <a:ext cx="207300" cy="179100"/>
          </a:xfrm>
          <a:prstGeom prst="triangle">
            <a:avLst>
              <a:gd fmla="val 50000" name="adj"/>
            </a:avLst>
          </a:prstGeom>
          <a:solidFill>
            <a:schemeClr val="dk1"/>
          </a:solidFill>
          <a:ln cap="flat" cmpd="sng" w="9525">
            <a:solidFill>
              <a:schemeClr val="lt1"/>
            </a:solidFill>
            <a:prstDash val="solid"/>
            <a:round/>
            <a:headEnd len="sm" w="sm" type="none"/>
            <a:tailEnd len="sm" w="sm" type="none"/>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2"/>
          <p:cNvSpPr txBox="1"/>
          <p:nvPr/>
        </p:nvSpPr>
        <p:spPr>
          <a:xfrm>
            <a:off x="2619300" y="2072850"/>
            <a:ext cx="3905400" cy="997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000">
                <a:solidFill>
                  <a:srgbClr val="434343"/>
                </a:solidFill>
                <a:latin typeface="Corben"/>
                <a:ea typeface="Corben"/>
                <a:cs typeface="Corben"/>
                <a:sym typeface="Corben"/>
              </a:rPr>
              <a:t>Fin. 完。</a:t>
            </a:r>
            <a:endParaRPr b="1" sz="4000">
              <a:solidFill>
                <a:srgbClr val="434343"/>
              </a:solidFill>
              <a:latin typeface="Corben"/>
              <a:ea typeface="Corben"/>
              <a:cs typeface="Corben"/>
              <a:sym typeface="Corbe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grpSp>
        <p:nvGrpSpPr>
          <p:cNvPr id="618" name="Google Shape;618;p50"/>
          <p:cNvGrpSpPr/>
          <p:nvPr/>
        </p:nvGrpSpPr>
        <p:grpSpPr>
          <a:xfrm>
            <a:off x="7268248" y="422648"/>
            <a:ext cx="352841" cy="477603"/>
            <a:chOff x="1394741" y="1512061"/>
            <a:chExt cx="252444" cy="351722"/>
          </a:xfrm>
        </p:grpSpPr>
        <p:sp>
          <p:nvSpPr>
            <p:cNvPr id="619" name="Google Shape;619;p50"/>
            <p:cNvSpPr/>
            <p:nvPr/>
          </p:nvSpPr>
          <p:spPr>
            <a:xfrm>
              <a:off x="1394741" y="1512061"/>
              <a:ext cx="252444" cy="351722"/>
            </a:xfrm>
            <a:custGeom>
              <a:rect b="b" l="l" r="r" t="t"/>
              <a:pathLst>
                <a:path extrusionOk="0" h="11050" w="7931">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0"/>
            <p:cNvSpPr/>
            <p:nvPr/>
          </p:nvSpPr>
          <p:spPr>
            <a:xfrm>
              <a:off x="1515282" y="1534024"/>
              <a:ext cx="10631" cy="10281"/>
            </a:xfrm>
            <a:custGeom>
              <a:rect b="b" l="l" r="r" t="t"/>
              <a:pathLst>
                <a:path extrusionOk="0" h="323" w="334">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0"/>
            <p:cNvSpPr/>
            <p:nvPr/>
          </p:nvSpPr>
          <p:spPr>
            <a:xfrm>
              <a:off x="1415972" y="1556018"/>
              <a:ext cx="208486" cy="274406"/>
            </a:xfrm>
            <a:custGeom>
              <a:rect b="b" l="l" r="r" t="t"/>
              <a:pathLst>
                <a:path extrusionOk="0" h="8621" w="655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0"/>
            <p:cNvSpPr/>
            <p:nvPr/>
          </p:nvSpPr>
          <p:spPr>
            <a:xfrm>
              <a:off x="1449330" y="1665927"/>
              <a:ext cx="31862" cy="32244"/>
            </a:xfrm>
            <a:custGeom>
              <a:rect b="b" l="l" r="r" t="t"/>
              <a:pathLst>
                <a:path extrusionOk="0" h="1013" w="1001">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0"/>
            <p:cNvSpPr/>
            <p:nvPr/>
          </p:nvSpPr>
          <p:spPr>
            <a:xfrm>
              <a:off x="1449330" y="1715168"/>
              <a:ext cx="31862" cy="32244"/>
            </a:xfrm>
            <a:custGeom>
              <a:rect b="b" l="l" r="r" t="t"/>
              <a:pathLst>
                <a:path extrusionOk="0" h="1013" w="1001">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0"/>
            <p:cNvSpPr/>
            <p:nvPr/>
          </p:nvSpPr>
          <p:spPr>
            <a:xfrm>
              <a:off x="1449330" y="1765205"/>
              <a:ext cx="31862" cy="31862"/>
            </a:xfrm>
            <a:custGeom>
              <a:rect b="b" l="l" r="r" t="t"/>
              <a:pathLst>
                <a:path extrusionOk="0" h="1001" w="1001">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0"/>
            <p:cNvSpPr/>
            <p:nvPr/>
          </p:nvSpPr>
          <p:spPr>
            <a:xfrm>
              <a:off x="1493287" y="1665927"/>
              <a:ext cx="59522" cy="10631"/>
            </a:xfrm>
            <a:custGeom>
              <a:rect b="b" l="l" r="r" t="t"/>
              <a:pathLst>
                <a:path extrusionOk="0" h="334" w="187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0"/>
            <p:cNvSpPr/>
            <p:nvPr/>
          </p:nvSpPr>
          <p:spPr>
            <a:xfrm>
              <a:off x="1493287" y="1687890"/>
              <a:ext cx="98578" cy="10281"/>
            </a:xfrm>
            <a:custGeom>
              <a:rect b="b" l="l" r="r" t="t"/>
              <a:pathLst>
                <a:path extrusionOk="0" h="323" w="3097">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0"/>
            <p:cNvSpPr/>
            <p:nvPr/>
          </p:nvSpPr>
          <p:spPr>
            <a:xfrm>
              <a:off x="1493287" y="1715168"/>
              <a:ext cx="59522" cy="10663"/>
            </a:xfrm>
            <a:custGeom>
              <a:rect b="b" l="l" r="r" t="t"/>
              <a:pathLst>
                <a:path extrusionOk="0" h="335" w="187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0"/>
            <p:cNvSpPr/>
            <p:nvPr/>
          </p:nvSpPr>
          <p:spPr>
            <a:xfrm>
              <a:off x="1493287" y="1737545"/>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0"/>
            <p:cNvSpPr/>
            <p:nvPr/>
          </p:nvSpPr>
          <p:spPr>
            <a:xfrm>
              <a:off x="1493287" y="1765205"/>
              <a:ext cx="59522" cy="10249"/>
            </a:xfrm>
            <a:custGeom>
              <a:rect b="b" l="l" r="r" t="t"/>
              <a:pathLst>
                <a:path extrusionOk="0" h="322" w="187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0"/>
            <p:cNvSpPr/>
            <p:nvPr/>
          </p:nvSpPr>
          <p:spPr>
            <a:xfrm>
              <a:off x="1493287" y="1786818"/>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0"/>
            <p:cNvSpPr/>
            <p:nvPr/>
          </p:nvSpPr>
          <p:spPr>
            <a:xfrm>
              <a:off x="1493287" y="1583679"/>
              <a:ext cx="98578" cy="10249"/>
            </a:xfrm>
            <a:custGeom>
              <a:rect b="b" l="l" r="r" t="t"/>
              <a:pathLst>
                <a:path extrusionOk="0" h="322" w="3097">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0"/>
            <p:cNvSpPr/>
            <p:nvPr/>
          </p:nvSpPr>
          <p:spPr>
            <a:xfrm>
              <a:off x="1449330" y="1632951"/>
              <a:ext cx="142535" cy="10249"/>
            </a:xfrm>
            <a:custGeom>
              <a:rect b="b" l="l" r="r" t="t"/>
              <a:pathLst>
                <a:path extrusionOk="0" h="322" w="4478">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0"/>
            <p:cNvSpPr/>
            <p:nvPr/>
          </p:nvSpPr>
          <p:spPr>
            <a:xfrm>
              <a:off x="1493287" y="1605291"/>
              <a:ext cx="26928" cy="10631"/>
            </a:xfrm>
            <a:custGeom>
              <a:rect b="b" l="l" r="r" t="t"/>
              <a:pathLst>
                <a:path extrusionOk="0" h="334" w="846">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0"/>
            <p:cNvSpPr/>
            <p:nvPr/>
          </p:nvSpPr>
          <p:spPr>
            <a:xfrm>
              <a:off x="1531579" y="1605291"/>
              <a:ext cx="26928" cy="10631"/>
            </a:xfrm>
            <a:custGeom>
              <a:rect b="b" l="l" r="r" t="t"/>
              <a:pathLst>
                <a:path extrusionOk="0" h="334" w="846">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0"/>
            <p:cNvSpPr/>
            <p:nvPr/>
          </p:nvSpPr>
          <p:spPr>
            <a:xfrm>
              <a:off x="1449712" y="1583679"/>
              <a:ext cx="32244" cy="32244"/>
            </a:xfrm>
            <a:custGeom>
              <a:rect b="b" l="l" r="r" t="t"/>
              <a:pathLst>
                <a:path extrusionOk="0" h="1013" w="1013">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 name="Google Shape;636;p50"/>
          <p:cNvSpPr/>
          <p:nvPr/>
        </p:nvSpPr>
        <p:spPr>
          <a:xfrm>
            <a:off x="424800" y="363550"/>
            <a:ext cx="8303100" cy="38685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0"/>
          <p:cNvSpPr txBox="1"/>
          <p:nvPr>
            <p:ph type="title"/>
          </p:nvPr>
        </p:nvSpPr>
        <p:spPr>
          <a:xfrm>
            <a:off x="679800" y="422655"/>
            <a:ext cx="77040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Contents (Slides)</a:t>
            </a:r>
            <a:endParaRPr sz="3000"/>
          </a:p>
        </p:txBody>
      </p:sp>
      <p:graphicFrame>
        <p:nvGraphicFramePr>
          <p:cNvPr id="638" name="Google Shape;638;p50"/>
          <p:cNvGraphicFramePr/>
          <p:nvPr/>
        </p:nvGraphicFramePr>
        <p:xfrm>
          <a:off x="734300" y="880215"/>
          <a:ext cx="3000000" cy="3000000"/>
        </p:xfrm>
        <a:graphic>
          <a:graphicData uri="http://schemas.openxmlformats.org/drawingml/2006/table">
            <a:tbl>
              <a:tblPr>
                <a:noFill/>
                <a:tableStyleId>{9438655F-34C9-4503-A57D-1390B1CF3624}</a:tableStyleId>
              </a:tblPr>
              <a:tblGrid>
                <a:gridCol w="2748175"/>
                <a:gridCol w="4955825"/>
              </a:tblGrid>
              <a:tr h="327625">
                <a:tc>
                  <a:txBody>
                    <a:bodyPr/>
                    <a:lstStyle/>
                    <a:p>
                      <a:pPr indent="0" lvl="0" marL="0" rtl="0" algn="l">
                        <a:spcBef>
                          <a:spcPts val="0"/>
                        </a:spcBef>
                        <a:spcAft>
                          <a:spcPts val="0"/>
                        </a:spcAft>
                        <a:buNone/>
                      </a:pPr>
                      <a:r>
                        <a:rPr b="1" lang="en" sz="1600">
                          <a:solidFill>
                            <a:schemeClr val="dk1"/>
                          </a:solidFill>
                          <a:latin typeface="Darker Grotesque"/>
                          <a:ea typeface="Darker Grotesque"/>
                          <a:cs typeface="Darker Grotesque"/>
                          <a:sym typeface="Darker Grotesque"/>
                        </a:rPr>
                        <a:t>1.0: Intro GAN &amp; CIFAR10</a:t>
                      </a:r>
                      <a:endParaRPr b="1">
                        <a:solidFill>
                          <a:srgbClr val="434343"/>
                        </a:solidFill>
                        <a:latin typeface="Corben"/>
                        <a:ea typeface="Corben"/>
                        <a:cs typeface="Corben"/>
                        <a:sym typeface="Corben"/>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Darker Grotesque SemiBold"/>
                          <a:ea typeface="Darker Grotesque SemiBold"/>
                          <a:cs typeface="Darker Grotesque SemiBold"/>
                          <a:sym typeface="Darker Grotesque SemiBold"/>
                        </a:rPr>
                        <a:t>Overview of CIFAR10 | </a:t>
                      </a:r>
                      <a:r>
                        <a:rPr lang="en" sz="1300">
                          <a:solidFill>
                            <a:schemeClr val="dk1"/>
                          </a:solidFill>
                          <a:latin typeface="Darker Grotesque SemiBold"/>
                          <a:ea typeface="Darker Grotesque SemiBold"/>
                          <a:cs typeface="Darker Grotesque SemiBold"/>
                          <a:sym typeface="Darker Grotesque SemiBold"/>
                        </a:rPr>
                        <a:t>Introduction</a:t>
                      </a:r>
                      <a:r>
                        <a:rPr lang="en" sz="1300">
                          <a:solidFill>
                            <a:schemeClr val="dk1"/>
                          </a:solidFill>
                          <a:latin typeface="Darker Grotesque SemiBold"/>
                          <a:ea typeface="Darker Grotesque SemiBold"/>
                          <a:cs typeface="Darker Grotesque SemiBold"/>
                          <a:sym typeface="Darker Grotesque SemiBold"/>
                        </a:rPr>
                        <a:t> to GAN &amp; </a:t>
                      </a:r>
                      <a:r>
                        <a:rPr lang="en" sz="1300">
                          <a:solidFill>
                            <a:schemeClr val="dk1"/>
                          </a:solidFill>
                          <a:latin typeface="Darker Grotesque SemiBold"/>
                          <a:ea typeface="Darker Grotesque SemiBold"/>
                          <a:cs typeface="Darker Grotesque SemiBold"/>
                          <a:sym typeface="Darker Grotesque SemiBold"/>
                        </a:rPr>
                        <a:t>Ideology</a:t>
                      </a:r>
                      <a:endParaRPr sz="1300"/>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327625">
                <a:tc>
                  <a:txBody>
                    <a:bodyPr/>
                    <a:lstStyle/>
                    <a:p>
                      <a:pPr indent="0" lvl="0" marL="0" rtl="0" algn="l">
                        <a:spcBef>
                          <a:spcPts val="0"/>
                        </a:spcBef>
                        <a:spcAft>
                          <a:spcPts val="0"/>
                        </a:spcAft>
                        <a:buNone/>
                      </a:pPr>
                      <a:r>
                        <a:rPr b="1" lang="en" sz="1600">
                          <a:solidFill>
                            <a:schemeClr val="dk1"/>
                          </a:solidFill>
                          <a:latin typeface="Darker Grotesque"/>
                          <a:ea typeface="Darker Grotesque"/>
                          <a:cs typeface="Darker Grotesque"/>
                          <a:sym typeface="Darker Grotesque"/>
                        </a:rPr>
                        <a:t>2.0: Data Engineering</a:t>
                      </a:r>
                      <a:endParaRPr b="1" sz="1000">
                        <a:solidFill>
                          <a:srgbClr val="434343"/>
                        </a:solidFill>
                        <a:latin typeface="Corben"/>
                        <a:ea typeface="Corben"/>
                        <a:cs typeface="Corben"/>
                        <a:sym typeface="Corben"/>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Darker Grotesque SemiBold"/>
                          <a:ea typeface="Darker Grotesque SemiBold"/>
                          <a:cs typeface="Darker Grotesque SemiBold"/>
                          <a:sym typeface="Darker Grotesque SemiBold"/>
                        </a:rPr>
                        <a:t>Preparing data for GAN training</a:t>
                      </a:r>
                      <a:endParaRPr sz="1300"/>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327625">
                <a:tc>
                  <a:txBody>
                    <a:bodyPr/>
                    <a:lstStyle/>
                    <a:p>
                      <a:pPr indent="0" lvl="0" marL="0" rtl="0" algn="l">
                        <a:spcBef>
                          <a:spcPts val="0"/>
                        </a:spcBef>
                        <a:spcAft>
                          <a:spcPts val="0"/>
                        </a:spcAft>
                        <a:buNone/>
                      </a:pPr>
                      <a:r>
                        <a:rPr b="1" lang="en" sz="1600">
                          <a:solidFill>
                            <a:schemeClr val="dk1"/>
                          </a:solidFill>
                          <a:latin typeface="Darker Grotesque"/>
                          <a:ea typeface="Darker Grotesque"/>
                          <a:cs typeface="Darker Grotesque"/>
                          <a:sym typeface="Darker Grotesque"/>
                        </a:rPr>
                        <a:t>3.0: Metrics</a:t>
                      </a:r>
                      <a:endParaRPr b="1" sz="1000">
                        <a:solidFill>
                          <a:srgbClr val="434343"/>
                        </a:solidFill>
                        <a:latin typeface="Corben"/>
                        <a:ea typeface="Corben"/>
                        <a:cs typeface="Corben"/>
                        <a:sym typeface="Corben"/>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Darker Grotesque SemiBold"/>
                          <a:ea typeface="Darker Grotesque SemiBold"/>
                          <a:cs typeface="Darker Grotesque SemiBold"/>
                          <a:sym typeface="Darker Grotesque SemiBold"/>
                        </a:rPr>
                        <a:t>Available</a:t>
                      </a:r>
                      <a:r>
                        <a:rPr lang="en" sz="1300">
                          <a:solidFill>
                            <a:schemeClr val="dk1"/>
                          </a:solidFill>
                          <a:latin typeface="Darker Grotesque SemiBold"/>
                          <a:ea typeface="Darker Grotesque SemiBold"/>
                          <a:cs typeface="Darker Grotesque SemiBold"/>
                          <a:sym typeface="Darker Grotesque SemiBold"/>
                        </a:rPr>
                        <a:t> metrics, what do the metrics they stand for?</a:t>
                      </a:r>
                      <a:endParaRPr sz="1300"/>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327625">
                <a:tc>
                  <a:txBody>
                    <a:bodyPr/>
                    <a:lstStyle/>
                    <a:p>
                      <a:pPr indent="0" lvl="0" marL="0" rtl="0" algn="l">
                        <a:spcBef>
                          <a:spcPts val="0"/>
                        </a:spcBef>
                        <a:spcAft>
                          <a:spcPts val="0"/>
                        </a:spcAft>
                        <a:buNone/>
                      </a:pPr>
                      <a:r>
                        <a:rPr b="1" lang="en" sz="1600">
                          <a:solidFill>
                            <a:schemeClr val="dk1"/>
                          </a:solidFill>
                          <a:latin typeface="Darker Grotesque"/>
                          <a:ea typeface="Darker Grotesque"/>
                          <a:cs typeface="Darker Grotesque"/>
                          <a:sym typeface="Darker Grotesque"/>
                        </a:rPr>
                        <a:t>4.0: Training &amp; Evaluation</a:t>
                      </a:r>
                      <a:endParaRPr b="1" sz="1000">
                        <a:solidFill>
                          <a:srgbClr val="434343"/>
                        </a:solidFill>
                        <a:latin typeface="Corben"/>
                        <a:ea typeface="Corben"/>
                        <a:cs typeface="Corben"/>
                        <a:sym typeface="Corben"/>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Darker Grotesque SemiBold"/>
                          <a:ea typeface="Darker Grotesque SemiBold"/>
                          <a:cs typeface="Darker Grotesque SemiBold"/>
                          <a:sym typeface="Darker Grotesque SemiBold"/>
                        </a:rPr>
                        <a:t>Simple DCGAN &amp; cDCGAN | Evaluation &amp; Results</a:t>
                      </a:r>
                      <a:endParaRPr sz="1300"/>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327625">
                <a:tc>
                  <a:txBody>
                    <a:bodyPr/>
                    <a:lstStyle/>
                    <a:p>
                      <a:pPr indent="0" lvl="0" marL="0" rtl="0" algn="l">
                        <a:spcBef>
                          <a:spcPts val="0"/>
                        </a:spcBef>
                        <a:spcAft>
                          <a:spcPts val="0"/>
                        </a:spcAft>
                        <a:buNone/>
                      </a:pPr>
                      <a:r>
                        <a:rPr b="1" lang="en" sz="1600">
                          <a:solidFill>
                            <a:schemeClr val="dk1"/>
                          </a:solidFill>
                          <a:latin typeface="Darker Grotesque"/>
                          <a:ea typeface="Darker Grotesque"/>
                          <a:cs typeface="Darker Grotesque"/>
                          <a:sym typeface="Darker Grotesque"/>
                        </a:rPr>
                        <a:t>5.0: </a:t>
                      </a:r>
                      <a:r>
                        <a:rPr b="1" lang="en" sz="1600">
                          <a:solidFill>
                            <a:schemeClr val="dk1"/>
                          </a:solidFill>
                          <a:latin typeface="Darker Grotesque"/>
                          <a:ea typeface="Darker Grotesque"/>
                          <a:cs typeface="Darker Grotesque"/>
                          <a:sym typeface="Darker Grotesque"/>
                        </a:rPr>
                        <a:t>Training &amp; Evaluation (Advanced Architectures)</a:t>
                      </a:r>
                      <a:endParaRPr b="1" sz="1000">
                        <a:solidFill>
                          <a:srgbClr val="434343"/>
                        </a:solidFill>
                        <a:latin typeface="Corben"/>
                        <a:ea typeface="Corben"/>
                        <a:cs typeface="Corben"/>
                        <a:sym typeface="Corben"/>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Darker Grotesque SemiBold"/>
                          <a:ea typeface="Darker Grotesque SemiBold"/>
                          <a:cs typeface="Darker Grotesque SemiBold"/>
                          <a:sym typeface="Darker Grotesque SemiBold"/>
                        </a:rPr>
                        <a:t>BigGANs &amp; Complex Architectures | Evaluation &amp; Results</a:t>
                      </a:r>
                      <a:endParaRPr sz="1300"/>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327625">
                <a:tc>
                  <a:txBody>
                    <a:bodyPr/>
                    <a:lstStyle/>
                    <a:p>
                      <a:pPr indent="0" lvl="0" marL="0" rtl="0" algn="l">
                        <a:spcBef>
                          <a:spcPts val="0"/>
                        </a:spcBef>
                        <a:spcAft>
                          <a:spcPts val="0"/>
                        </a:spcAft>
                        <a:buNone/>
                      </a:pPr>
                      <a:r>
                        <a:rPr b="1" lang="en" sz="1600">
                          <a:solidFill>
                            <a:schemeClr val="dk1"/>
                          </a:solidFill>
                          <a:latin typeface="Darker Grotesque"/>
                          <a:ea typeface="Darker Grotesque"/>
                          <a:cs typeface="Darker Grotesque"/>
                          <a:sym typeface="Darker Grotesque"/>
                        </a:rPr>
                        <a:t>6.0: Image Generation</a:t>
                      </a:r>
                      <a:endParaRPr b="1" sz="1000">
                        <a:solidFill>
                          <a:srgbClr val="434343"/>
                        </a:solidFill>
                        <a:latin typeface="Corben"/>
                        <a:ea typeface="Corben"/>
                        <a:cs typeface="Corben"/>
                        <a:sym typeface="Corben"/>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Darker Grotesque SemiBold"/>
                          <a:ea typeface="Darker Grotesque SemiBold"/>
                          <a:cs typeface="Darker Grotesque SemiBold"/>
                          <a:sym typeface="Darker Grotesque SemiBold"/>
                        </a:rPr>
                        <a:t>Truncation trick | </a:t>
                      </a:r>
                      <a:r>
                        <a:rPr lang="en" sz="1300">
                          <a:solidFill>
                            <a:schemeClr val="dk1"/>
                          </a:solidFill>
                          <a:latin typeface="Darker Grotesque SemiBold"/>
                          <a:ea typeface="Darker Grotesque SemiBold"/>
                          <a:cs typeface="Darker Grotesque SemiBold"/>
                          <a:sym typeface="Darker Grotesque SemiBold"/>
                        </a:rPr>
                        <a:t>Observing</a:t>
                      </a:r>
                      <a:r>
                        <a:rPr lang="en" sz="1300">
                          <a:solidFill>
                            <a:schemeClr val="dk1"/>
                          </a:solidFill>
                          <a:latin typeface="Darker Grotesque SemiBold"/>
                          <a:ea typeface="Darker Grotesque SemiBold"/>
                          <a:cs typeface="Darker Grotesque SemiBold"/>
                          <a:sym typeface="Darker Grotesque SemiBold"/>
                        </a:rPr>
                        <a:t> Final Images</a:t>
                      </a:r>
                      <a:endParaRPr sz="1300"/>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252175">
                <a:tc>
                  <a:txBody>
                    <a:bodyPr/>
                    <a:lstStyle/>
                    <a:p>
                      <a:pPr indent="0" lvl="0" marL="0" rtl="0" algn="l">
                        <a:spcBef>
                          <a:spcPts val="0"/>
                        </a:spcBef>
                        <a:spcAft>
                          <a:spcPts val="0"/>
                        </a:spcAft>
                        <a:buNone/>
                      </a:pPr>
                      <a:r>
                        <a:rPr b="1" lang="en" sz="1600">
                          <a:solidFill>
                            <a:schemeClr val="dk1"/>
                          </a:solidFill>
                          <a:latin typeface="Darker Grotesque"/>
                          <a:ea typeface="Darker Grotesque"/>
                          <a:cs typeface="Darker Grotesque"/>
                          <a:sym typeface="Darker Grotesque"/>
                        </a:rPr>
                        <a:t>7.0: Conclusion</a:t>
                      </a:r>
                      <a:endParaRPr b="1">
                        <a:solidFill>
                          <a:srgbClr val="333336"/>
                        </a:solidFill>
                        <a:latin typeface="Titillium Web"/>
                        <a:ea typeface="Titillium Web"/>
                        <a:cs typeface="Titillium Web"/>
                        <a:sym typeface="Titillium Web"/>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Darker Grotesque SemiBold"/>
                          <a:ea typeface="Darker Grotesque SemiBold"/>
                          <a:cs typeface="Darker Grotesque SemiBold"/>
                          <a:sym typeface="Darker Grotesque SemiBold"/>
                        </a:rPr>
                        <a:t>-</a:t>
                      </a:r>
                      <a:endParaRPr sz="1300">
                        <a:solidFill>
                          <a:srgbClr val="333336"/>
                        </a:solidFill>
                        <a:latin typeface="Darker Grotesque SemiBold"/>
                        <a:ea typeface="Darker Grotesque SemiBold"/>
                        <a:cs typeface="Darker Grotesque SemiBold"/>
                        <a:sym typeface="Darker Grotesque SemiBold"/>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1"/>
          <p:cNvSpPr/>
          <p:nvPr/>
        </p:nvSpPr>
        <p:spPr>
          <a:xfrm>
            <a:off x="0" y="161700"/>
            <a:ext cx="9005100" cy="4981800"/>
          </a:xfrm>
          <a:prstGeom prst="roundRect">
            <a:avLst>
              <a:gd fmla="val 7830" name="adj"/>
            </a:avLst>
          </a:prstGeom>
          <a:solidFill>
            <a:schemeClr val="dk2"/>
          </a:solid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txBody>
          <a:bodyPr anchorCtr="0" anchor="ctr" bIns="91425" lIns="91425" spcFirstLastPara="1" rIns="91425" wrap="square" tIns="91425">
            <a:noAutofit/>
          </a:bodyPr>
          <a:lstStyle/>
          <a:p>
            <a:pPr indent="0" lvl="0" marL="91440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he</a:t>
            </a:r>
            <a:endParaRPr>
              <a:solidFill>
                <a:schemeClr val="dk1"/>
              </a:solidFill>
              <a:latin typeface="Darker Grotesque SemiBold"/>
              <a:ea typeface="Darker Grotesque SemiBold"/>
              <a:cs typeface="Darker Grotesque SemiBold"/>
              <a:sym typeface="Darker Grotesque SemiBold"/>
            </a:endParaRPr>
          </a:p>
        </p:txBody>
      </p:sp>
      <p:sp>
        <p:nvSpPr>
          <p:cNvPr id="644" name="Google Shape;644;p51"/>
          <p:cNvSpPr txBox="1"/>
          <p:nvPr>
            <p:ph type="title"/>
          </p:nvPr>
        </p:nvSpPr>
        <p:spPr>
          <a:xfrm>
            <a:off x="3337050" y="31725"/>
            <a:ext cx="4068300" cy="83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1.0) GAN? </a:t>
            </a:r>
            <a:r>
              <a:rPr lang="en" sz="3000"/>
              <a:t>What's</a:t>
            </a:r>
            <a:r>
              <a:rPr lang="en" sz="3000"/>
              <a:t> GAN</a:t>
            </a:r>
            <a:endParaRPr sz="3000"/>
          </a:p>
        </p:txBody>
      </p:sp>
      <p:pic>
        <p:nvPicPr>
          <p:cNvPr id="645" name="Google Shape;645;p51"/>
          <p:cNvPicPr preferRelativeResize="0"/>
          <p:nvPr/>
        </p:nvPicPr>
        <p:blipFill>
          <a:blip r:embed="rId3">
            <a:alphaModFix/>
          </a:blip>
          <a:stretch>
            <a:fillRect/>
          </a:stretch>
        </p:blipFill>
        <p:spPr>
          <a:xfrm>
            <a:off x="-45925" y="709253"/>
            <a:ext cx="4645475" cy="2121625"/>
          </a:xfrm>
          <a:prstGeom prst="rect">
            <a:avLst/>
          </a:prstGeom>
          <a:noFill/>
          <a:ln>
            <a:noFill/>
          </a:ln>
        </p:spPr>
      </p:pic>
      <p:sp>
        <p:nvSpPr>
          <p:cNvPr id="646" name="Google Shape;646;p51"/>
          <p:cNvSpPr txBox="1"/>
          <p:nvPr/>
        </p:nvSpPr>
        <p:spPr>
          <a:xfrm>
            <a:off x="4535250" y="1015288"/>
            <a:ext cx="41835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Darker Grotesque SemiBold"/>
              <a:buChar char="-"/>
            </a:pPr>
            <a:r>
              <a:rPr lang="en">
                <a:solidFill>
                  <a:schemeClr val="dk1"/>
                </a:solidFill>
                <a:latin typeface="Darker Grotesque SemiBold"/>
                <a:ea typeface="Darker Grotesque SemiBold"/>
                <a:cs typeface="Darker Grotesque SemiBold"/>
                <a:sym typeface="Darker Grotesque SemiBold"/>
              </a:rPr>
              <a:t>Two competing neural networks: Generator + Discriminator:</a:t>
            </a:r>
            <a:endParaRPr>
              <a:solidFill>
                <a:schemeClr val="dk1"/>
              </a:solidFill>
              <a:latin typeface="Darker Grotesque SemiBold"/>
              <a:ea typeface="Darker Grotesque SemiBold"/>
              <a:cs typeface="Darker Grotesque SemiBold"/>
              <a:sym typeface="Darker Grotesque SemiBold"/>
            </a:endParaRPr>
          </a:p>
          <a:p>
            <a:pPr indent="0" lvl="0" marL="91440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Generator’s Ultimate Goal: Produce fake data that is indistinguishable from real data</a:t>
            </a:r>
            <a:endParaRPr>
              <a:solidFill>
                <a:schemeClr val="dk1"/>
              </a:solidFill>
              <a:latin typeface="Darker Grotesque SemiBold"/>
              <a:ea typeface="Darker Grotesque SemiBold"/>
              <a:cs typeface="Darker Grotesque SemiBold"/>
              <a:sym typeface="Darker Grotesque SemiBold"/>
            </a:endParaRPr>
          </a:p>
          <a:p>
            <a:pPr indent="0" lvl="0" marL="91440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Discriminator’s Ultimate Goal: Correctly identify whether a given sample is real or fake</a:t>
            </a:r>
            <a:endParaRPr>
              <a:solidFill>
                <a:schemeClr val="dk1"/>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t/>
            </a:r>
            <a:endParaRPr>
              <a:solidFill>
                <a:schemeClr val="dk1"/>
              </a:solidFill>
              <a:latin typeface="Darker Grotesque SemiBold"/>
              <a:ea typeface="Darker Grotesque SemiBold"/>
              <a:cs typeface="Darker Grotesque SemiBold"/>
              <a:sym typeface="Darker Grotesque SemiBold"/>
            </a:endParaRPr>
          </a:p>
        </p:txBody>
      </p:sp>
      <p:pic>
        <p:nvPicPr>
          <p:cNvPr id="647" name="Google Shape;647;p51"/>
          <p:cNvPicPr preferRelativeResize="0"/>
          <p:nvPr/>
        </p:nvPicPr>
        <p:blipFill>
          <a:blip r:embed="rId4">
            <a:alphaModFix/>
          </a:blip>
          <a:stretch>
            <a:fillRect/>
          </a:stretch>
        </p:blipFill>
        <p:spPr>
          <a:xfrm>
            <a:off x="915675" y="2830875"/>
            <a:ext cx="1091775" cy="1572900"/>
          </a:xfrm>
          <a:prstGeom prst="rect">
            <a:avLst/>
          </a:prstGeom>
          <a:no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pic>
      <p:sp>
        <p:nvSpPr>
          <p:cNvPr id="648" name="Google Shape;648;p51"/>
          <p:cNvSpPr txBox="1"/>
          <p:nvPr/>
        </p:nvSpPr>
        <p:spPr>
          <a:xfrm>
            <a:off x="676275" y="4579475"/>
            <a:ext cx="147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Image Generation</a:t>
            </a:r>
            <a:endParaRPr/>
          </a:p>
        </p:txBody>
      </p:sp>
      <p:pic>
        <p:nvPicPr>
          <p:cNvPr id="649" name="Google Shape;649;p51"/>
          <p:cNvPicPr preferRelativeResize="0"/>
          <p:nvPr/>
        </p:nvPicPr>
        <p:blipFill>
          <a:blip r:embed="rId5">
            <a:alphaModFix/>
          </a:blip>
          <a:stretch>
            <a:fillRect/>
          </a:stretch>
        </p:blipFill>
        <p:spPr>
          <a:xfrm>
            <a:off x="2881925" y="2830875"/>
            <a:ext cx="1204746" cy="1748600"/>
          </a:xfrm>
          <a:prstGeom prst="rect">
            <a:avLst/>
          </a:prstGeom>
          <a:no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pic>
      <p:sp>
        <p:nvSpPr>
          <p:cNvPr id="650" name="Google Shape;650;p51"/>
          <p:cNvSpPr txBox="1"/>
          <p:nvPr/>
        </p:nvSpPr>
        <p:spPr>
          <a:xfrm>
            <a:off x="2703300" y="4579475"/>
            <a:ext cx="147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Text Synthesis</a:t>
            </a:r>
            <a:endParaRPr/>
          </a:p>
        </p:txBody>
      </p:sp>
      <p:pic>
        <p:nvPicPr>
          <p:cNvPr id="651" name="Google Shape;651;p51"/>
          <p:cNvPicPr preferRelativeResize="0"/>
          <p:nvPr/>
        </p:nvPicPr>
        <p:blipFill>
          <a:blip r:embed="rId6">
            <a:alphaModFix/>
          </a:blip>
          <a:stretch>
            <a:fillRect/>
          </a:stretch>
        </p:blipFill>
        <p:spPr>
          <a:xfrm>
            <a:off x="4903075" y="2861675"/>
            <a:ext cx="1279946" cy="1693200"/>
          </a:xfrm>
          <a:prstGeom prst="rect">
            <a:avLst/>
          </a:prstGeom>
          <a:no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pic>
      <p:sp>
        <p:nvSpPr>
          <p:cNvPr id="652" name="Google Shape;652;p51"/>
          <p:cNvSpPr txBox="1"/>
          <p:nvPr/>
        </p:nvSpPr>
        <p:spPr>
          <a:xfrm>
            <a:off x="4813625" y="4579475"/>
            <a:ext cx="147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Meme </a:t>
            </a:r>
            <a:r>
              <a:rPr lang="en">
                <a:solidFill>
                  <a:schemeClr val="dk1"/>
                </a:solidFill>
                <a:latin typeface="Darker Grotesque SemiBold"/>
                <a:ea typeface="Darker Grotesque SemiBold"/>
                <a:cs typeface="Darker Grotesque SemiBold"/>
                <a:sym typeface="Darker Grotesque SemiBold"/>
              </a:rPr>
              <a:t>Generation</a:t>
            </a:r>
            <a:endParaRPr/>
          </a:p>
        </p:txBody>
      </p:sp>
      <p:pic>
        <p:nvPicPr>
          <p:cNvPr id="653" name="Google Shape;653;p51"/>
          <p:cNvPicPr preferRelativeResize="0"/>
          <p:nvPr/>
        </p:nvPicPr>
        <p:blipFill>
          <a:blip r:embed="rId7">
            <a:alphaModFix/>
          </a:blip>
          <a:stretch>
            <a:fillRect/>
          </a:stretch>
        </p:blipFill>
        <p:spPr>
          <a:xfrm>
            <a:off x="7248462" y="2869900"/>
            <a:ext cx="1091775" cy="1670527"/>
          </a:xfrm>
          <a:prstGeom prst="rect">
            <a:avLst/>
          </a:prstGeom>
          <a:no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pic>
      <p:sp>
        <p:nvSpPr>
          <p:cNvPr id="654" name="Google Shape;654;p51"/>
          <p:cNvSpPr txBox="1"/>
          <p:nvPr/>
        </p:nvSpPr>
        <p:spPr>
          <a:xfrm>
            <a:off x="7054988" y="4503275"/>
            <a:ext cx="1478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Audio + Video</a:t>
            </a:r>
            <a:r>
              <a:rPr lang="en">
                <a:solidFill>
                  <a:schemeClr val="dk1"/>
                </a:solidFill>
                <a:latin typeface="Darker Grotesque SemiBold"/>
                <a:ea typeface="Darker Grotesque SemiBold"/>
                <a:cs typeface="Darker Grotesque SemiBold"/>
                <a:sym typeface="Darker Grotesque SemiBold"/>
              </a:rPr>
              <a:t> Generation</a:t>
            </a:r>
            <a:endParaRPr/>
          </a:p>
        </p:txBody>
      </p:sp>
      <p:sp>
        <p:nvSpPr>
          <p:cNvPr id="655" name="Google Shape;655;p51"/>
          <p:cNvSpPr txBox="1"/>
          <p:nvPr/>
        </p:nvSpPr>
        <p:spPr>
          <a:xfrm>
            <a:off x="46638" y="161700"/>
            <a:ext cx="329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4A86E8"/>
                </a:solidFill>
                <a:hlinkClick r:id="rId8">
                  <a:extLst>
                    <a:ext uri="{A12FA001-AC4F-418D-AE19-62706E023703}">
                      <ahyp:hlinkClr val="tx"/>
                    </a:ext>
                  </a:extLst>
                </a:hlinkClick>
              </a:rPr>
              <a:t>https://thisxdoesnotexist.com/</a:t>
            </a:r>
            <a:endParaRPr>
              <a:solidFill>
                <a:srgbClr val="4A86E8"/>
              </a:solidFill>
            </a:endParaRPr>
          </a:p>
          <a:p>
            <a:pPr indent="0" lvl="0" marL="0" rtl="0" algn="l">
              <a:spcBef>
                <a:spcPts val="0"/>
              </a:spcBef>
              <a:spcAft>
                <a:spcPts val="0"/>
              </a:spcAft>
              <a:buNone/>
            </a:pPr>
            <a:r>
              <a:rPr lang="en" u="sng">
                <a:solidFill>
                  <a:srgbClr val="4A86E8"/>
                </a:solidFill>
                <a:hlinkClick r:id="rId9">
                  <a:extLst>
                    <a:ext uri="{A12FA001-AC4F-418D-AE19-62706E023703}">
                      <ahyp:hlinkClr val="tx"/>
                    </a:ext>
                  </a:extLst>
                </a:hlinkClick>
              </a:rPr>
              <a:t>https://www.twitch.tv/watchmeforever</a:t>
            </a:r>
            <a:endParaRPr>
              <a:solidFill>
                <a:srgbClr val="4A86E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2"/>
          <p:cNvSpPr/>
          <p:nvPr/>
        </p:nvSpPr>
        <p:spPr>
          <a:xfrm>
            <a:off x="69450" y="80850"/>
            <a:ext cx="9005100" cy="4981800"/>
          </a:xfrm>
          <a:prstGeom prst="roundRect">
            <a:avLst>
              <a:gd fmla="val 7830" name="adj"/>
            </a:avLst>
          </a:prstGeom>
          <a:solidFill>
            <a:schemeClr val="dk2"/>
          </a:solid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2"/>
          <p:cNvSpPr txBox="1"/>
          <p:nvPr>
            <p:ph type="title"/>
          </p:nvPr>
        </p:nvSpPr>
        <p:spPr>
          <a:xfrm>
            <a:off x="2486400" y="0"/>
            <a:ext cx="4171200" cy="83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1</a:t>
            </a:r>
            <a:r>
              <a:rPr lang="en" sz="3000"/>
              <a:t>.0) CIFAR10 Dataset</a:t>
            </a:r>
            <a:endParaRPr sz="3000"/>
          </a:p>
        </p:txBody>
      </p:sp>
      <p:cxnSp>
        <p:nvCxnSpPr>
          <p:cNvPr id="662" name="Google Shape;662;p52"/>
          <p:cNvCxnSpPr/>
          <p:nvPr/>
        </p:nvCxnSpPr>
        <p:spPr>
          <a:xfrm>
            <a:off x="933425" y="2186100"/>
            <a:ext cx="4171200" cy="0"/>
          </a:xfrm>
          <a:prstGeom prst="straightConnector1">
            <a:avLst/>
          </a:prstGeom>
          <a:noFill/>
          <a:ln cap="flat" cmpd="sng" w="9525">
            <a:solidFill>
              <a:schemeClr val="lt1"/>
            </a:solidFill>
            <a:prstDash val="solid"/>
            <a:round/>
            <a:headEnd len="med" w="med" type="oval"/>
            <a:tailEnd len="med" w="med" type="oval"/>
          </a:ln>
        </p:spPr>
      </p:cxnSp>
      <p:pic>
        <p:nvPicPr>
          <p:cNvPr id="663" name="Google Shape;663;p52"/>
          <p:cNvPicPr preferRelativeResize="0"/>
          <p:nvPr/>
        </p:nvPicPr>
        <p:blipFill>
          <a:blip r:embed="rId3">
            <a:alphaModFix/>
          </a:blip>
          <a:stretch>
            <a:fillRect/>
          </a:stretch>
        </p:blipFill>
        <p:spPr>
          <a:xfrm>
            <a:off x="486600" y="830400"/>
            <a:ext cx="3142850" cy="3977025"/>
          </a:xfrm>
          <a:prstGeom prst="rect">
            <a:avLst/>
          </a:prstGeom>
          <a:noFill/>
          <a:ln>
            <a:noFill/>
          </a:ln>
        </p:spPr>
      </p:pic>
      <p:sp>
        <p:nvSpPr>
          <p:cNvPr id="664" name="Google Shape;664;p52"/>
          <p:cNvSpPr txBox="1"/>
          <p:nvPr/>
        </p:nvSpPr>
        <p:spPr>
          <a:xfrm>
            <a:off x="4215850" y="941938"/>
            <a:ext cx="43284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solidFill>
                  <a:schemeClr val="dk1"/>
                </a:solidFill>
                <a:latin typeface="Darker Grotesque SemiBold"/>
                <a:ea typeface="Darker Grotesque SemiBold"/>
                <a:cs typeface="Darker Grotesque SemiBold"/>
                <a:sym typeface="Darker Grotesque SemiBold"/>
              </a:rPr>
              <a:t>10 Classes</a:t>
            </a:r>
            <a:endParaRPr>
              <a:solidFill>
                <a:schemeClr val="dk1"/>
              </a:solidFill>
              <a:latin typeface="Darker Grotesque SemiBold"/>
              <a:ea typeface="Darker Grotesque SemiBold"/>
              <a:cs typeface="Darker Grotesque SemiBold"/>
              <a:sym typeface="Darker Grotesque SemiBold"/>
            </a:endParaRPr>
          </a:p>
          <a:p>
            <a:pPr indent="-317500" lvl="0" marL="457200" rtl="0" algn="l">
              <a:spcBef>
                <a:spcPts val="0"/>
              </a:spcBef>
              <a:spcAft>
                <a:spcPts val="0"/>
              </a:spcAft>
              <a:buSzPts val="1400"/>
              <a:buChar char="-"/>
            </a:pPr>
            <a:r>
              <a:rPr lang="en">
                <a:solidFill>
                  <a:schemeClr val="dk1"/>
                </a:solidFill>
                <a:latin typeface="Darker Grotesque SemiBold"/>
                <a:ea typeface="Darker Grotesque SemiBold"/>
                <a:cs typeface="Darker Grotesque SemiBold"/>
                <a:sym typeface="Darker Grotesque SemiBold"/>
              </a:rPr>
              <a:t>60,000 Images</a:t>
            </a:r>
            <a:endParaRPr>
              <a:solidFill>
                <a:schemeClr val="dk1"/>
              </a:solidFill>
              <a:latin typeface="Darker Grotesque SemiBold"/>
              <a:ea typeface="Darker Grotesque SemiBold"/>
              <a:cs typeface="Darker Grotesque SemiBold"/>
              <a:sym typeface="Darker Grotesque SemiBold"/>
            </a:endParaRPr>
          </a:p>
          <a:p>
            <a:pPr indent="-317500" lvl="0" marL="457200" rtl="0" algn="l">
              <a:spcBef>
                <a:spcPts val="0"/>
              </a:spcBef>
              <a:spcAft>
                <a:spcPts val="0"/>
              </a:spcAft>
              <a:buClr>
                <a:schemeClr val="dk1"/>
              </a:buClr>
              <a:buSzPts val="1400"/>
              <a:buFont typeface="Darker Grotesque SemiBold"/>
              <a:buChar char="-"/>
            </a:pPr>
            <a:r>
              <a:rPr lang="en">
                <a:solidFill>
                  <a:schemeClr val="dk1"/>
                </a:solidFill>
                <a:latin typeface="Darker Grotesque SemiBold"/>
                <a:ea typeface="Darker Grotesque SemiBold"/>
                <a:cs typeface="Darker Grotesque SemiBold"/>
                <a:sym typeface="Darker Grotesque SemiBold"/>
              </a:rPr>
              <a:t>Uniformly distributed </a:t>
            </a:r>
            <a:endParaRPr>
              <a:solidFill>
                <a:schemeClr val="dk1"/>
              </a:solidFill>
              <a:latin typeface="Darker Grotesque SemiBold"/>
              <a:ea typeface="Darker Grotesque SemiBold"/>
              <a:cs typeface="Darker Grotesque SemiBold"/>
              <a:sym typeface="Darker Grotesque SemiBold"/>
            </a:endParaRPr>
          </a:p>
          <a:p>
            <a:pPr indent="-317500" lvl="0" marL="457200" rtl="0" algn="l">
              <a:spcBef>
                <a:spcPts val="0"/>
              </a:spcBef>
              <a:spcAft>
                <a:spcPts val="0"/>
              </a:spcAft>
              <a:buClr>
                <a:schemeClr val="dk1"/>
              </a:buClr>
              <a:buSzPts val="1400"/>
              <a:buFont typeface="Darker Grotesque SemiBold"/>
              <a:buChar char="-"/>
            </a:pPr>
            <a:r>
              <a:rPr lang="en">
                <a:solidFill>
                  <a:schemeClr val="dk1"/>
                </a:solidFill>
                <a:latin typeface="Darker Grotesque SemiBold"/>
                <a:ea typeface="Darker Grotesque SemiBold"/>
                <a:cs typeface="Darker Grotesque SemiBold"/>
                <a:sym typeface="Darker Grotesque SemiBold"/>
              </a:rPr>
              <a:t>32 x 32 Pixel size</a:t>
            </a:r>
            <a:endParaRPr>
              <a:solidFill>
                <a:schemeClr val="dk1"/>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t/>
            </a:r>
            <a:endParaRPr>
              <a:solidFill>
                <a:schemeClr val="dk1"/>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The 32x32 pixel size of the images in the CIFAR10 dataset is relatively small, and this may limit the capacity of the GAN to capture the high-level features and patterns in the images.</a:t>
            </a:r>
            <a:endParaRPr>
              <a:solidFill>
                <a:schemeClr val="dk1"/>
              </a:solidFill>
              <a:latin typeface="Darker Grotesque SemiBold"/>
              <a:ea typeface="Darker Grotesque SemiBold"/>
              <a:cs typeface="Darker Grotesque SemiBold"/>
              <a:sym typeface="Darker Grotesque SemiBold"/>
            </a:endParaRPr>
          </a:p>
        </p:txBody>
      </p:sp>
      <p:pic>
        <p:nvPicPr>
          <p:cNvPr id="665" name="Google Shape;665;p52"/>
          <p:cNvPicPr preferRelativeResize="0"/>
          <p:nvPr/>
        </p:nvPicPr>
        <p:blipFill>
          <a:blip r:embed="rId4">
            <a:alphaModFix/>
          </a:blip>
          <a:stretch>
            <a:fillRect/>
          </a:stretch>
        </p:blipFill>
        <p:spPr>
          <a:xfrm>
            <a:off x="4700263" y="2804625"/>
            <a:ext cx="3359575" cy="1569799"/>
          </a:xfrm>
          <a:prstGeom prst="rect">
            <a:avLst/>
          </a:prstGeom>
          <a:noFill/>
          <a:ln>
            <a:noFill/>
          </a:ln>
        </p:spPr>
      </p:pic>
      <p:sp>
        <p:nvSpPr>
          <p:cNvPr id="666" name="Google Shape;666;p52"/>
          <p:cNvSpPr txBox="1"/>
          <p:nvPr/>
        </p:nvSpPr>
        <p:spPr>
          <a:xfrm>
            <a:off x="4588725" y="4307550"/>
            <a:ext cx="4230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Image Averages:</a:t>
            </a:r>
            <a:endParaRPr>
              <a:solidFill>
                <a:schemeClr val="dk1"/>
              </a:solidFill>
              <a:latin typeface="Darker Grotesque SemiBold"/>
              <a:ea typeface="Darker Grotesque SemiBold"/>
              <a:cs typeface="Darker Grotesque SemiBold"/>
              <a:sym typeface="Darker Grotesque SemiBold"/>
            </a:endParaRPr>
          </a:p>
          <a:p>
            <a:pPr indent="-317500" lvl="0" marL="457200" rtl="0" algn="l">
              <a:spcBef>
                <a:spcPts val="0"/>
              </a:spcBef>
              <a:spcAft>
                <a:spcPts val="0"/>
              </a:spcAft>
              <a:buClr>
                <a:schemeClr val="dk1"/>
              </a:buClr>
              <a:buSzPts val="1400"/>
              <a:buFont typeface="Darker Grotesque SemiBold"/>
              <a:buChar char="-"/>
            </a:pPr>
            <a:r>
              <a:rPr lang="en">
                <a:solidFill>
                  <a:schemeClr val="dk1"/>
                </a:solidFill>
                <a:latin typeface="Darker Grotesque SemiBold"/>
                <a:ea typeface="Darker Grotesque SemiBold"/>
                <a:cs typeface="Darker Grotesque SemiBold"/>
                <a:sym typeface="Darker Grotesque SemiBold"/>
              </a:rPr>
              <a:t>Animals have a green-ish background</a:t>
            </a:r>
            <a:endParaRPr>
              <a:solidFill>
                <a:schemeClr val="dk1"/>
              </a:solidFill>
              <a:latin typeface="Darker Grotesque SemiBold"/>
              <a:ea typeface="Darker Grotesque SemiBold"/>
              <a:cs typeface="Darker Grotesque SemiBold"/>
              <a:sym typeface="Darker Grotesque SemiBold"/>
            </a:endParaRPr>
          </a:p>
          <a:p>
            <a:pPr indent="-317500" lvl="0" marL="457200" rtl="0" algn="l">
              <a:spcBef>
                <a:spcPts val="0"/>
              </a:spcBef>
              <a:spcAft>
                <a:spcPts val="0"/>
              </a:spcAft>
              <a:buClr>
                <a:schemeClr val="dk1"/>
              </a:buClr>
              <a:buSzPts val="1400"/>
              <a:buFont typeface="Darker Grotesque SemiBold"/>
              <a:buChar char="-"/>
            </a:pPr>
            <a:r>
              <a:rPr lang="en">
                <a:solidFill>
                  <a:schemeClr val="dk1"/>
                </a:solidFill>
                <a:latin typeface="Darker Grotesque SemiBold"/>
                <a:ea typeface="Darker Grotesque SemiBold"/>
                <a:cs typeface="Darker Grotesque SemiBold"/>
                <a:sym typeface="Darker Grotesque SemiBold"/>
              </a:rPr>
              <a:t>Objects have a blue or brown-ish background </a:t>
            </a:r>
            <a:endParaRPr>
              <a:solidFill>
                <a:schemeClr val="dk1"/>
              </a:solidFill>
              <a:latin typeface="Darker Grotesque SemiBold"/>
              <a:ea typeface="Darker Grotesque SemiBold"/>
              <a:cs typeface="Darker Grotesque SemiBold"/>
              <a:sym typeface="Darker Grotesque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3"/>
          <p:cNvSpPr/>
          <p:nvPr/>
        </p:nvSpPr>
        <p:spPr>
          <a:xfrm>
            <a:off x="69450" y="80850"/>
            <a:ext cx="9005100" cy="4981800"/>
          </a:xfrm>
          <a:prstGeom prst="roundRect">
            <a:avLst>
              <a:gd fmla="val 7830" name="adj"/>
            </a:avLst>
          </a:prstGeom>
          <a:solidFill>
            <a:schemeClr val="dk2"/>
          </a:solid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3"/>
          <p:cNvSpPr txBox="1"/>
          <p:nvPr>
            <p:ph type="title"/>
          </p:nvPr>
        </p:nvSpPr>
        <p:spPr>
          <a:xfrm>
            <a:off x="2486400" y="0"/>
            <a:ext cx="4171200" cy="83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2.0) Data Engineering</a:t>
            </a:r>
            <a:endParaRPr sz="3000"/>
          </a:p>
        </p:txBody>
      </p:sp>
      <p:sp>
        <p:nvSpPr>
          <p:cNvPr id="673" name="Google Shape;673;p53"/>
          <p:cNvSpPr txBox="1"/>
          <p:nvPr/>
        </p:nvSpPr>
        <p:spPr>
          <a:xfrm>
            <a:off x="446075" y="946025"/>
            <a:ext cx="6307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Flow:</a:t>
            </a:r>
            <a:endParaRPr>
              <a:solidFill>
                <a:schemeClr val="dk1"/>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Download Raw CIFAR10 Data (API) -&gt; Load Into Tensor -&gt; </a:t>
            </a:r>
            <a:r>
              <a:rPr lang="en">
                <a:solidFill>
                  <a:schemeClr val="dk1"/>
                </a:solidFill>
                <a:latin typeface="Darker Grotesque SemiBold"/>
                <a:ea typeface="Darker Grotesque SemiBold"/>
                <a:cs typeface="Darker Grotesque SemiBold"/>
                <a:sym typeface="Darker Grotesque SemiBold"/>
              </a:rPr>
              <a:t>Convert To Desire Value Range</a:t>
            </a:r>
            <a:r>
              <a:rPr lang="en">
                <a:solidFill>
                  <a:schemeClr val="dk1"/>
                </a:solidFill>
                <a:latin typeface="Darker Grotesque SemiBold"/>
                <a:ea typeface="Darker Grotesque SemiBold"/>
                <a:cs typeface="Darker Grotesque SemiBold"/>
                <a:sym typeface="Darker Grotesque SemiBold"/>
              </a:rPr>
              <a:t> -&gt; </a:t>
            </a:r>
            <a:r>
              <a:rPr lang="en">
                <a:solidFill>
                  <a:schemeClr val="dk1"/>
                </a:solidFill>
                <a:latin typeface="Darker Grotesque SemiBold"/>
                <a:ea typeface="Darker Grotesque SemiBold"/>
                <a:cs typeface="Darker Grotesque SemiBold"/>
                <a:sym typeface="Darker Grotesque SemiBold"/>
              </a:rPr>
              <a:t>Data Concat -&gt; Separate Data and Labels</a:t>
            </a:r>
            <a:r>
              <a:rPr lang="en">
                <a:solidFill>
                  <a:schemeClr val="dk1"/>
                </a:solidFill>
                <a:latin typeface="Darker Grotesque SemiBold"/>
                <a:ea typeface="Darker Grotesque SemiBold"/>
                <a:cs typeface="Darker Grotesque SemiBold"/>
                <a:sym typeface="Darker Grotesque SemiBold"/>
              </a:rPr>
              <a:t> -&gt; Ready To Load Into Dataloader -&gt; Train!</a:t>
            </a:r>
            <a:endParaRPr/>
          </a:p>
        </p:txBody>
      </p:sp>
      <p:sp>
        <p:nvSpPr>
          <p:cNvPr id="674" name="Google Shape;674;p53"/>
          <p:cNvSpPr txBox="1"/>
          <p:nvPr/>
        </p:nvSpPr>
        <p:spPr>
          <a:xfrm>
            <a:off x="1776600" y="4193700"/>
            <a:ext cx="5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I have prepared a (-1 to 1) CIFAR Dataset as well as (0 to 1) CIFAR10 Dataset</a:t>
            </a:r>
            <a:endParaRPr/>
          </a:p>
        </p:txBody>
      </p:sp>
      <p:pic>
        <p:nvPicPr>
          <p:cNvPr id="675" name="Google Shape;675;p53"/>
          <p:cNvPicPr preferRelativeResize="0"/>
          <p:nvPr/>
        </p:nvPicPr>
        <p:blipFill>
          <a:blip r:embed="rId3">
            <a:alphaModFix/>
          </a:blip>
          <a:stretch>
            <a:fillRect/>
          </a:stretch>
        </p:blipFill>
        <p:spPr>
          <a:xfrm>
            <a:off x="6285900" y="1760138"/>
            <a:ext cx="2363199" cy="1623222"/>
          </a:xfrm>
          <a:prstGeom prst="rect">
            <a:avLst/>
          </a:prstGeom>
          <a:noFill/>
          <a:ln>
            <a:noFill/>
          </a:ln>
        </p:spPr>
      </p:pic>
      <p:pic>
        <p:nvPicPr>
          <p:cNvPr id="676" name="Google Shape;676;p53"/>
          <p:cNvPicPr preferRelativeResize="0"/>
          <p:nvPr/>
        </p:nvPicPr>
        <p:blipFill>
          <a:blip r:embed="rId4">
            <a:alphaModFix/>
          </a:blip>
          <a:stretch>
            <a:fillRect/>
          </a:stretch>
        </p:blipFill>
        <p:spPr>
          <a:xfrm>
            <a:off x="1319280" y="1760151"/>
            <a:ext cx="1865145" cy="1987425"/>
          </a:xfrm>
          <a:prstGeom prst="rect">
            <a:avLst/>
          </a:prstGeom>
          <a:noFill/>
          <a:ln>
            <a:noFill/>
          </a:ln>
        </p:spPr>
      </p:pic>
      <p:sp>
        <p:nvSpPr>
          <p:cNvPr id="677" name="Google Shape;677;p53"/>
          <p:cNvSpPr txBox="1"/>
          <p:nvPr/>
        </p:nvSpPr>
        <p:spPr>
          <a:xfrm>
            <a:off x="980900" y="3697075"/>
            <a:ext cx="254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Download Data and Load to Tensor</a:t>
            </a:r>
            <a:endParaRPr/>
          </a:p>
        </p:txBody>
      </p:sp>
      <p:sp>
        <p:nvSpPr>
          <p:cNvPr id="678" name="Google Shape;678;p53"/>
          <p:cNvSpPr txBox="1"/>
          <p:nvPr/>
        </p:nvSpPr>
        <p:spPr>
          <a:xfrm>
            <a:off x="3628475" y="3697075"/>
            <a:ext cx="24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0 to 1 Normalized Data (Default)</a:t>
            </a:r>
            <a:endParaRPr/>
          </a:p>
        </p:txBody>
      </p:sp>
      <p:pic>
        <p:nvPicPr>
          <p:cNvPr id="679" name="Google Shape;679;p53"/>
          <p:cNvPicPr preferRelativeResize="0"/>
          <p:nvPr/>
        </p:nvPicPr>
        <p:blipFill>
          <a:blip r:embed="rId5">
            <a:alphaModFix/>
          </a:blip>
          <a:stretch>
            <a:fillRect/>
          </a:stretch>
        </p:blipFill>
        <p:spPr>
          <a:xfrm>
            <a:off x="3522875" y="1980800"/>
            <a:ext cx="2541900" cy="1181902"/>
          </a:xfrm>
          <a:prstGeom prst="rect">
            <a:avLst/>
          </a:prstGeom>
          <a:noFill/>
          <a:ln>
            <a:noFill/>
          </a:ln>
        </p:spPr>
      </p:pic>
      <p:sp>
        <p:nvSpPr>
          <p:cNvPr id="680" name="Google Shape;680;p53"/>
          <p:cNvSpPr txBox="1"/>
          <p:nvPr/>
        </p:nvSpPr>
        <p:spPr>
          <a:xfrm>
            <a:off x="6170450" y="3589375"/>
            <a:ext cx="259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-1 to 1 Normalized, Data Concat and Seperate Labels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54"/>
          <p:cNvSpPr/>
          <p:nvPr/>
        </p:nvSpPr>
        <p:spPr>
          <a:xfrm>
            <a:off x="69450" y="80850"/>
            <a:ext cx="9005100" cy="4981800"/>
          </a:xfrm>
          <a:prstGeom prst="roundRect">
            <a:avLst>
              <a:gd fmla="val 7830" name="adj"/>
            </a:avLst>
          </a:prstGeom>
          <a:solidFill>
            <a:schemeClr val="dk2"/>
          </a:solid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4"/>
          <p:cNvSpPr txBox="1"/>
          <p:nvPr>
            <p:ph type="title"/>
          </p:nvPr>
        </p:nvSpPr>
        <p:spPr>
          <a:xfrm>
            <a:off x="1940550" y="80850"/>
            <a:ext cx="5914800" cy="83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3</a:t>
            </a:r>
            <a:r>
              <a:rPr lang="en" sz="3000"/>
              <a:t>.0) Metrics Used: FID &amp; IS</a:t>
            </a:r>
            <a:endParaRPr sz="3000"/>
          </a:p>
        </p:txBody>
      </p:sp>
      <p:pic>
        <p:nvPicPr>
          <p:cNvPr id="687" name="Google Shape;687;p54"/>
          <p:cNvPicPr preferRelativeResize="0"/>
          <p:nvPr/>
        </p:nvPicPr>
        <p:blipFill>
          <a:blip r:embed="rId3">
            <a:alphaModFix/>
          </a:blip>
          <a:stretch>
            <a:fillRect/>
          </a:stretch>
        </p:blipFill>
        <p:spPr>
          <a:xfrm>
            <a:off x="5518025" y="672662"/>
            <a:ext cx="2738200" cy="1853386"/>
          </a:xfrm>
          <a:prstGeom prst="rect">
            <a:avLst/>
          </a:prstGeom>
          <a:no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pic>
      <p:sp>
        <p:nvSpPr>
          <p:cNvPr id="688" name="Google Shape;688;p54"/>
          <p:cNvSpPr txBox="1"/>
          <p:nvPr/>
        </p:nvSpPr>
        <p:spPr>
          <a:xfrm>
            <a:off x="477625" y="911238"/>
            <a:ext cx="4695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Frechet Inception Distance (FID): </a:t>
            </a:r>
            <a:endParaRPr>
              <a:solidFill>
                <a:schemeClr val="dk1"/>
              </a:solidFill>
              <a:latin typeface="Darker Grotesque SemiBold"/>
              <a:ea typeface="Darker Grotesque SemiBold"/>
              <a:cs typeface="Darker Grotesque SemiBold"/>
              <a:sym typeface="Darker Grotesque SemiBold"/>
            </a:endParaRPr>
          </a:p>
          <a:p>
            <a:pPr indent="-317500" lvl="0" marL="457200" rtl="0" algn="l">
              <a:spcBef>
                <a:spcPts val="0"/>
              </a:spcBef>
              <a:spcAft>
                <a:spcPts val="0"/>
              </a:spcAft>
              <a:buClr>
                <a:schemeClr val="dk1"/>
              </a:buClr>
              <a:buSzPts val="1400"/>
              <a:buFont typeface="Darker Grotesque SemiBold"/>
              <a:buChar char="-"/>
            </a:pPr>
            <a:r>
              <a:rPr lang="en">
                <a:solidFill>
                  <a:schemeClr val="dk1"/>
                </a:solidFill>
                <a:latin typeface="Darker Grotesque SemiBold"/>
                <a:ea typeface="Darker Grotesque SemiBold"/>
                <a:cs typeface="Darker Grotesque SemiBold"/>
                <a:sym typeface="Darker Grotesque SemiBold"/>
              </a:rPr>
              <a:t>It measures the distance between the activations of a pre-trained Inception network when applied to real and generated images. Lower the better (Less disturbance between real vs fake images).</a:t>
            </a:r>
            <a:endParaRPr/>
          </a:p>
        </p:txBody>
      </p:sp>
      <p:sp>
        <p:nvSpPr>
          <p:cNvPr id="689" name="Google Shape;689;p54"/>
          <p:cNvSpPr txBox="1"/>
          <p:nvPr/>
        </p:nvSpPr>
        <p:spPr>
          <a:xfrm>
            <a:off x="440875" y="2526050"/>
            <a:ext cx="4695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Inception Score (IS)</a:t>
            </a:r>
            <a:r>
              <a:rPr lang="en">
                <a:solidFill>
                  <a:schemeClr val="dk1"/>
                </a:solidFill>
                <a:latin typeface="Darker Grotesque SemiBold"/>
                <a:ea typeface="Darker Grotesque SemiBold"/>
                <a:cs typeface="Darker Grotesque SemiBold"/>
                <a:sym typeface="Darker Grotesque SemiBold"/>
              </a:rPr>
              <a:t>: </a:t>
            </a:r>
            <a:endParaRPr>
              <a:solidFill>
                <a:schemeClr val="dk1"/>
              </a:solidFill>
              <a:latin typeface="Darker Grotesque SemiBold"/>
              <a:ea typeface="Darker Grotesque SemiBold"/>
              <a:cs typeface="Darker Grotesque SemiBold"/>
              <a:sym typeface="Darker Grotesque SemiBold"/>
            </a:endParaRPr>
          </a:p>
          <a:p>
            <a:pPr indent="-317500" lvl="0" marL="457200" rtl="0" algn="l">
              <a:spcBef>
                <a:spcPts val="0"/>
              </a:spcBef>
              <a:spcAft>
                <a:spcPts val="0"/>
              </a:spcAft>
              <a:buClr>
                <a:schemeClr val="dk1"/>
              </a:buClr>
              <a:buSzPts val="1400"/>
              <a:buFont typeface="Darker Grotesque SemiBold"/>
              <a:buChar char="-"/>
            </a:pPr>
            <a:r>
              <a:rPr lang="en">
                <a:solidFill>
                  <a:schemeClr val="dk1"/>
                </a:solidFill>
                <a:latin typeface="Darker Grotesque SemiBold"/>
                <a:ea typeface="Darker Grotesque SemiBold"/>
                <a:cs typeface="Darker Grotesque SemiBold"/>
                <a:sym typeface="Darker Grotesque SemiBold"/>
              </a:rPr>
              <a:t>M</a:t>
            </a:r>
            <a:r>
              <a:rPr lang="en">
                <a:solidFill>
                  <a:schemeClr val="dk1"/>
                </a:solidFill>
                <a:latin typeface="Darker Grotesque SemiBold"/>
                <a:ea typeface="Darker Grotesque SemiBold"/>
                <a:cs typeface="Darker Grotesque SemiBold"/>
                <a:sym typeface="Darker Grotesque SemiBold"/>
              </a:rPr>
              <a:t>easures quality and diversity of generated images. It's based on the KL-divergence between the conditional class distributions in real and generated images.</a:t>
            </a:r>
            <a:endParaRPr/>
          </a:p>
        </p:txBody>
      </p:sp>
      <p:pic>
        <p:nvPicPr>
          <p:cNvPr id="690" name="Google Shape;690;p54"/>
          <p:cNvPicPr preferRelativeResize="0"/>
          <p:nvPr/>
        </p:nvPicPr>
        <p:blipFill>
          <a:blip r:embed="rId4">
            <a:alphaModFix/>
          </a:blip>
          <a:stretch>
            <a:fillRect/>
          </a:stretch>
        </p:blipFill>
        <p:spPr>
          <a:xfrm>
            <a:off x="5331813" y="3618275"/>
            <a:ext cx="3110634" cy="830400"/>
          </a:xfrm>
          <a:prstGeom prst="rect">
            <a:avLst/>
          </a:prstGeom>
          <a:no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pic>
      <p:pic>
        <p:nvPicPr>
          <p:cNvPr id="691" name="Google Shape;691;p54"/>
          <p:cNvPicPr preferRelativeResize="0"/>
          <p:nvPr/>
        </p:nvPicPr>
        <p:blipFill>
          <a:blip r:embed="rId5">
            <a:alphaModFix/>
          </a:blip>
          <a:stretch>
            <a:fillRect/>
          </a:stretch>
        </p:blipFill>
        <p:spPr>
          <a:xfrm>
            <a:off x="5331850" y="2755675"/>
            <a:ext cx="3110627" cy="862603"/>
          </a:xfrm>
          <a:prstGeom prst="rect">
            <a:avLst/>
          </a:prstGeom>
          <a:no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pic>
      <p:pic>
        <p:nvPicPr>
          <p:cNvPr id="692" name="Google Shape;692;p54"/>
          <p:cNvPicPr preferRelativeResize="0"/>
          <p:nvPr/>
        </p:nvPicPr>
        <p:blipFill>
          <a:blip r:embed="rId6">
            <a:alphaModFix/>
          </a:blip>
          <a:stretch>
            <a:fillRect/>
          </a:stretch>
        </p:blipFill>
        <p:spPr>
          <a:xfrm>
            <a:off x="818537" y="3512650"/>
            <a:ext cx="3940585" cy="1262101"/>
          </a:xfrm>
          <a:prstGeom prst="rect">
            <a:avLst/>
          </a:prstGeom>
          <a:no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5"/>
          <p:cNvSpPr/>
          <p:nvPr/>
        </p:nvSpPr>
        <p:spPr>
          <a:xfrm>
            <a:off x="69450" y="80850"/>
            <a:ext cx="9005100" cy="4981800"/>
          </a:xfrm>
          <a:prstGeom prst="roundRect">
            <a:avLst>
              <a:gd fmla="val 7830" name="adj"/>
            </a:avLst>
          </a:prstGeom>
          <a:solidFill>
            <a:schemeClr val="dk2"/>
          </a:solid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5"/>
          <p:cNvSpPr txBox="1"/>
          <p:nvPr>
            <p:ph type="title"/>
          </p:nvPr>
        </p:nvSpPr>
        <p:spPr>
          <a:xfrm>
            <a:off x="1881450" y="80850"/>
            <a:ext cx="5381100" cy="83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4.0) Simple DCGAN &amp; cDCGAN</a:t>
            </a:r>
            <a:endParaRPr sz="3000"/>
          </a:p>
        </p:txBody>
      </p:sp>
      <p:cxnSp>
        <p:nvCxnSpPr>
          <p:cNvPr id="699" name="Google Shape;699;p55"/>
          <p:cNvCxnSpPr/>
          <p:nvPr/>
        </p:nvCxnSpPr>
        <p:spPr>
          <a:xfrm>
            <a:off x="933425" y="2186100"/>
            <a:ext cx="4171200" cy="0"/>
          </a:xfrm>
          <a:prstGeom prst="straightConnector1">
            <a:avLst/>
          </a:prstGeom>
          <a:noFill/>
          <a:ln cap="flat" cmpd="sng" w="9525">
            <a:solidFill>
              <a:schemeClr val="lt1"/>
            </a:solidFill>
            <a:prstDash val="solid"/>
            <a:round/>
            <a:headEnd len="med" w="med" type="oval"/>
            <a:tailEnd len="med" w="med" type="oval"/>
          </a:ln>
        </p:spPr>
      </p:cxnSp>
      <p:pic>
        <p:nvPicPr>
          <p:cNvPr id="700" name="Google Shape;700;p55"/>
          <p:cNvPicPr preferRelativeResize="0"/>
          <p:nvPr/>
        </p:nvPicPr>
        <p:blipFill>
          <a:blip r:embed="rId3">
            <a:alphaModFix/>
          </a:blip>
          <a:stretch>
            <a:fillRect/>
          </a:stretch>
        </p:blipFill>
        <p:spPr>
          <a:xfrm>
            <a:off x="1349150" y="911250"/>
            <a:ext cx="6445700" cy="1501850"/>
          </a:xfrm>
          <a:prstGeom prst="rect">
            <a:avLst/>
          </a:prstGeom>
          <a:no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pic>
      <p:sp>
        <p:nvSpPr>
          <p:cNvPr id="701" name="Google Shape;701;p55"/>
          <p:cNvSpPr txBox="1"/>
          <p:nvPr/>
        </p:nvSpPr>
        <p:spPr>
          <a:xfrm>
            <a:off x="2058300" y="2413100"/>
            <a:ext cx="502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The image shows the idea of the architecture I implemented. However, it is not the same as the one I implemented.</a:t>
            </a:r>
            <a:endParaRPr/>
          </a:p>
        </p:txBody>
      </p:sp>
      <p:pic>
        <p:nvPicPr>
          <p:cNvPr id="702" name="Google Shape;702;p55"/>
          <p:cNvPicPr preferRelativeResize="0"/>
          <p:nvPr/>
        </p:nvPicPr>
        <p:blipFill>
          <a:blip r:embed="rId4">
            <a:alphaModFix/>
          </a:blip>
          <a:stretch>
            <a:fillRect/>
          </a:stretch>
        </p:blipFill>
        <p:spPr>
          <a:xfrm>
            <a:off x="151188" y="3028700"/>
            <a:ext cx="8841614" cy="830400"/>
          </a:xfrm>
          <a:prstGeom prst="rect">
            <a:avLst/>
          </a:prstGeom>
          <a:noFill/>
          <a:ln>
            <a:noFill/>
          </a:ln>
        </p:spPr>
      </p:pic>
      <p:sp>
        <p:nvSpPr>
          <p:cNvPr id="703" name="Google Shape;703;p55"/>
          <p:cNvSpPr txBox="1"/>
          <p:nvPr/>
        </p:nvSpPr>
        <p:spPr>
          <a:xfrm>
            <a:off x="3072000" y="41569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Images displayed are as seen in the demo/Jupyter notebook or HTML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6"/>
          <p:cNvSpPr/>
          <p:nvPr/>
        </p:nvSpPr>
        <p:spPr>
          <a:xfrm>
            <a:off x="69450" y="80850"/>
            <a:ext cx="9005100" cy="4981800"/>
          </a:xfrm>
          <a:prstGeom prst="roundRect">
            <a:avLst>
              <a:gd fmla="val 7830" name="adj"/>
            </a:avLst>
          </a:prstGeom>
          <a:solidFill>
            <a:schemeClr val="dk2"/>
          </a:solid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6"/>
          <p:cNvSpPr txBox="1"/>
          <p:nvPr>
            <p:ph type="title"/>
          </p:nvPr>
        </p:nvSpPr>
        <p:spPr>
          <a:xfrm>
            <a:off x="2577000" y="80850"/>
            <a:ext cx="3990000" cy="83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5</a:t>
            </a:r>
            <a:r>
              <a:rPr lang="en" sz="3000"/>
              <a:t>.0) BigGANs &amp; More</a:t>
            </a:r>
            <a:endParaRPr sz="3000"/>
          </a:p>
        </p:txBody>
      </p:sp>
      <p:cxnSp>
        <p:nvCxnSpPr>
          <p:cNvPr id="710" name="Google Shape;710;p56"/>
          <p:cNvCxnSpPr/>
          <p:nvPr/>
        </p:nvCxnSpPr>
        <p:spPr>
          <a:xfrm>
            <a:off x="933425" y="2186100"/>
            <a:ext cx="4171200" cy="0"/>
          </a:xfrm>
          <a:prstGeom prst="straightConnector1">
            <a:avLst/>
          </a:prstGeom>
          <a:noFill/>
          <a:ln cap="flat" cmpd="sng" w="9525">
            <a:solidFill>
              <a:schemeClr val="lt1"/>
            </a:solidFill>
            <a:prstDash val="solid"/>
            <a:round/>
            <a:headEnd len="med" w="med" type="oval"/>
            <a:tailEnd len="med" w="med" type="oval"/>
          </a:ln>
        </p:spPr>
      </p:cxnSp>
      <p:sp>
        <p:nvSpPr>
          <p:cNvPr id="711" name="Google Shape;711;p56"/>
          <p:cNvSpPr txBox="1"/>
          <p:nvPr/>
        </p:nvSpPr>
        <p:spPr>
          <a:xfrm>
            <a:off x="5553375" y="44103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Images displayed are as seen in the demo/Jupyter notebook or HTML</a:t>
            </a:r>
            <a:endParaRPr/>
          </a:p>
        </p:txBody>
      </p:sp>
      <p:pic>
        <p:nvPicPr>
          <p:cNvPr id="712" name="Google Shape;712;p56"/>
          <p:cNvPicPr preferRelativeResize="0"/>
          <p:nvPr/>
        </p:nvPicPr>
        <p:blipFill>
          <a:blip r:embed="rId3">
            <a:alphaModFix/>
          </a:blip>
          <a:stretch>
            <a:fillRect/>
          </a:stretch>
        </p:blipFill>
        <p:spPr>
          <a:xfrm>
            <a:off x="2486400" y="806425"/>
            <a:ext cx="4171202" cy="2221398"/>
          </a:xfrm>
          <a:prstGeom prst="rect">
            <a:avLst/>
          </a:prstGeom>
          <a:noFill/>
          <a:ln>
            <a:noFill/>
          </a:ln>
        </p:spPr>
      </p:pic>
      <p:pic>
        <p:nvPicPr>
          <p:cNvPr id="713" name="Google Shape;713;p56"/>
          <p:cNvPicPr preferRelativeResize="0"/>
          <p:nvPr/>
        </p:nvPicPr>
        <p:blipFill>
          <a:blip r:embed="rId4">
            <a:alphaModFix/>
          </a:blip>
          <a:stretch>
            <a:fillRect/>
          </a:stretch>
        </p:blipFill>
        <p:spPr>
          <a:xfrm>
            <a:off x="918538" y="2991075"/>
            <a:ext cx="7306936" cy="1419225"/>
          </a:xfrm>
          <a:prstGeom prst="rect">
            <a:avLst/>
          </a:prstGeom>
          <a:noFill/>
          <a:ln>
            <a:noFill/>
          </a:ln>
        </p:spPr>
      </p:pic>
      <p:sp>
        <p:nvSpPr>
          <p:cNvPr id="714" name="Google Shape;714;p56"/>
          <p:cNvSpPr txBox="1"/>
          <p:nvPr/>
        </p:nvSpPr>
        <p:spPr>
          <a:xfrm>
            <a:off x="515625" y="4410300"/>
            <a:ext cx="489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*The BigGAN architecture is built upon multiple architectures, </a:t>
            </a:r>
            <a:r>
              <a:rPr lang="en">
                <a:solidFill>
                  <a:schemeClr val="dk1"/>
                </a:solidFill>
                <a:latin typeface="Darker Grotesque SemiBold"/>
                <a:ea typeface="Darker Grotesque SemiBold"/>
                <a:cs typeface="Darker Grotesque SemiBold"/>
                <a:sym typeface="Darker Grotesque SemiBold"/>
              </a:rPr>
              <a:t>notably</a:t>
            </a:r>
            <a:r>
              <a:rPr lang="en">
                <a:solidFill>
                  <a:schemeClr val="dk1"/>
                </a:solidFill>
                <a:latin typeface="Darker Grotesque SemiBold"/>
                <a:ea typeface="Darker Grotesque SemiBold"/>
                <a:cs typeface="Darker Grotesque SemiBold"/>
                <a:sym typeface="Darker Grotesque SemiBold"/>
              </a:rPr>
              <a:t> its ResNet backbone for both the generator and discriminator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7"/>
          <p:cNvSpPr/>
          <p:nvPr/>
        </p:nvSpPr>
        <p:spPr>
          <a:xfrm>
            <a:off x="69450" y="80850"/>
            <a:ext cx="9005100" cy="4981800"/>
          </a:xfrm>
          <a:prstGeom prst="roundRect">
            <a:avLst>
              <a:gd fmla="val 7830" name="adj"/>
            </a:avLst>
          </a:prstGeom>
          <a:solidFill>
            <a:schemeClr val="dk2"/>
          </a:solid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7"/>
          <p:cNvSpPr txBox="1"/>
          <p:nvPr>
            <p:ph type="title"/>
          </p:nvPr>
        </p:nvSpPr>
        <p:spPr>
          <a:xfrm>
            <a:off x="2577000" y="80850"/>
            <a:ext cx="4130100" cy="83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6</a:t>
            </a:r>
            <a:r>
              <a:rPr lang="en" sz="3000"/>
              <a:t>.0) Image Generation /w Truncation Trick</a:t>
            </a:r>
            <a:endParaRPr sz="3000"/>
          </a:p>
        </p:txBody>
      </p:sp>
      <p:cxnSp>
        <p:nvCxnSpPr>
          <p:cNvPr id="721" name="Google Shape;721;p57"/>
          <p:cNvCxnSpPr/>
          <p:nvPr/>
        </p:nvCxnSpPr>
        <p:spPr>
          <a:xfrm>
            <a:off x="933425" y="2186100"/>
            <a:ext cx="4171200" cy="0"/>
          </a:xfrm>
          <a:prstGeom prst="straightConnector1">
            <a:avLst/>
          </a:prstGeom>
          <a:noFill/>
          <a:ln cap="flat" cmpd="sng" w="9525">
            <a:solidFill>
              <a:schemeClr val="lt1"/>
            </a:solidFill>
            <a:prstDash val="solid"/>
            <a:round/>
            <a:headEnd len="med" w="med" type="oval"/>
            <a:tailEnd len="med" w="med" type="oval"/>
          </a:ln>
        </p:spPr>
      </p:cxnSp>
      <p:sp>
        <p:nvSpPr>
          <p:cNvPr id="722" name="Google Shape;722;p5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23" name="Google Shape;723;p57"/>
          <p:cNvSpPr txBox="1"/>
          <p:nvPr/>
        </p:nvSpPr>
        <p:spPr>
          <a:xfrm>
            <a:off x="69450" y="1139400"/>
            <a:ext cx="5373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T</a:t>
            </a:r>
            <a:r>
              <a:rPr lang="en">
                <a:solidFill>
                  <a:schemeClr val="dk1"/>
                </a:solidFill>
                <a:latin typeface="Darker Grotesque SemiBold"/>
                <a:ea typeface="Darker Grotesque SemiBold"/>
                <a:cs typeface="Darker Grotesque SemiBold"/>
                <a:sym typeface="Darker Grotesque SemiBold"/>
              </a:rPr>
              <a:t>runcation trick can decrease FID scores and improve the quality of generated images by discarding those with high FID. However, it often comes at the cost of increased computation power and decreased image diversity.</a:t>
            </a:r>
            <a:endParaRPr>
              <a:solidFill>
                <a:schemeClr val="dk1"/>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t/>
            </a:r>
            <a:endParaRPr>
              <a:solidFill>
                <a:schemeClr val="dk1"/>
              </a:solidFill>
              <a:latin typeface="Darker Grotesque SemiBold"/>
              <a:ea typeface="Darker Grotesque SemiBold"/>
              <a:cs typeface="Darker Grotesque SemiBold"/>
              <a:sym typeface="Darker Grotesque SemiBold"/>
            </a:endParaRPr>
          </a:p>
        </p:txBody>
      </p:sp>
      <p:pic>
        <p:nvPicPr>
          <p:cNvPr id="724" name="Google Shape;724;p57"/>
          <p:cNvPicPr preferRelativeResize="0"/>
          <p:nvPr/>
        </p:nvPicPr>
        <p:blipFill>
          <a:blip r:embed="rId3">
            <a:alphaModFix/>
          </a:blip>
          <a:stretch>
            <a:fillRect/>
          </a:stretch>
        </p:blipFill>
        <p:spPr>
          <a:xfrm>
            <a:off x="391863" y="2232025"/>
            <a:ext cx="4728174" cy="2269525"/>
          </a:xfrm>
          <a:prstGeom prst="rect">
            <a:avLst/>
          </a:prstGeom>
          <a:noFill/>
          <a:ln>
            <a:noFill/>
          </a:ln>
        </p:spPr>
      </p:pic>
      <p:pic>
        <p:nvPicPr>
          <p:cNvPr id="725" name="Google Shape;725;p57"/>
          <p:cNvPicPr preferRelativeResize="0"/>
          <p:nvPr/>
        </p:nvPicPr>
        <p:blipFill>
          <a:blip r:embed="rId4">
            <a:alphaModFix/>
          </a:blip>
          <a:stretch>
            <a:fillRect/>
          </a:stretch>
        </p:blipFill>
        <p:spPr>
          <a:xfrm>
            <a:off x="6337875" y="3008975"/>
            <a:ext cx="2247726" cy="2247726"/>
          </a:xfrm>
          <a:prstGeom prst="rect">
            <a:avLst/>
          </a:prstGeom>
          <a:noFill/>
          <a:ln cap="flat" cmpd="sng" w="19050">
            <a:solidFill>
              <a:schemeClr val="dk2"/>
            </a:solidFill>
            <a:prstDash val="solid"/>
            <a:round/>
            <a:headEnd len="sm" w="sm" type="none"/>
            <a:tailEnd len="sm" w="sm" type="none"/>
          </a:ln>
          <a:effectLst>
            <a:outerShdw blurRad="228600" rotWithShape="0" algn="bl" dir="4200000" dist="19050">
              <a:schemeClr val="lt1">
                <a:alpha val="77000"/>
              </a:schemeClr>
            </a:outerShdw>
          </a:effectLst>
        </p:spPr>
      </p:pic>
      <p:sp>
        <p:nvSpPr>
          <p:cNvPr id="726" name="Google Shape;726;p57"/>
          <p:cNvSpPr txBox="1"/>
          <p:nvPr/>
        </p:nvSpPr>
        <p:spPr>
          <a:xfrm>
            <a:off x="6707100" y="400200"/>
            <a:ext cx="15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Normal Generation</a:t>
            </a:r>
            <a:endParaRPr/>
          </a:p>
        </p:txBody>
      </p:sp>
      <p:pic>
        <p:nvPicPr>
          <p:cNvPr id="727" name="Google Shape;727;p57"/>
          <p:cNvPicPr preferRelativeResize="0"/>
          <p:nvPr/>
        </p:nvPicPr>
        <p:blipFill>
          <a:blip r:embed="rId5">
            <a:alphaModFix/>
          </a:blip>
          <a:stretch>
            <a:fillRect/>
          </a:stretch>
        </p:blipFill>
        <p:spPr>
          <a:xfrm>
            <a:off x="6605375" y="716725"/>
            <a:ext cx="1712751" cy="1892052"/>
          </a:xfrm>
          <a:prstGeom prst="rect">
            <a:avLst/>
          </a:prstGeom>
          <a:noFill/>
          <a:ln>
            <a:noFill/>
          </a:ln>
        </p:spPr>
      </p:pic>
      <p:sp>
        <p:nvSpPr>
          <p:cNvPr id="728" name="Google Shape;728;p57"/>
          <p:cNvSpPr txBox="1"/>
          <p:nvPr/>
        </p:nvSpPr>
        <p:spPr>
          <a:xfrm>
            <a:off x="6707113" y="2691450"/>
            <a:ext cx="15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arker Grotesque SemiBold"/>
                <a:ea typeface="Darker Grotesque SemiBold"/>
                <a:cs typeface="Darker Grotesque SemiBold"/>
                <a:sym typeface="Darker Grotesque SemiBold"/>
              </a:rPr>
              <a:t>Truncation Trick</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radient Style Education Pack for Teachers by Slidesgo">
  <a:themeElements>
    <a:clrScheme name="Simple Light">
      <a:dk1>
        <a:srgbClr val="333336"/>
      </a:dk1>
      <a:lt1>
        <a:srgbClr val="F3F3F3"/>
      </a:lt1>
      <a:dk2>
        <a:srgbClr val="FFFFFF"/>
      </a:dk2>
      <a:lt2>
        <a:srgbClr val="EEEEEE"/>
      </a:lt2>
      <a:accent1>
        <a:srgbClr val="9688BB"/>
      </a:accent1>
      <a:accent2>
        <a:srgbClr val="D7BFDA"/>
      </a:accent2>
      <a:accent3>
        <a:srgbClr val="5E5399"/>
      </a:accent3>
      <a:accent4>
        <a:srgbClr val="86B9E2"/>
      </a:accent4>
      <a:accent5>
        <a:srgbClr val="B43889"/>
      </a:accent5>
      <a:accent6>
        <a:srgbClr val="D98071"/>
      </a:accent6>
      <a:hlink>
        <a:srgbClr val="3333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